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531" r:id="rId2"/>
    <p:sldId id="330" r:id="rId3"/>
    <p:sldId id="331" r:id="rId4"/>
    <p:sldId id="500" r:id="rId5"/>
    <p:sldId id="501" r:id="rId6"/>
    <p:sldId id="504" r:id="rId7"/>
    <p:sldId id="505" r:id="rId8"/>
    <p:sldId id="506" r:id="rId9"/>
    <p:sldId id="507" r:id="rId10"/>
    <p:sldId id="508" r:id="rId11"/>
    <p:sldId id="509" r:id="rId12"/>
    <p:sldId id="510" r:id="rId13"/>
    <p:sldId id="511" r:id="rId14"/>
    <p:sldId id="788" r:id="rId15"/>
    <p:sldId id="259" r:id="rId16"/>
    <p:sldId id="260" r:id="rId17"/>
    <p:sldId id="261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1" r:id="rId26"/>
    <p:sldId id="272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4" r:id="rId36"/>
    <p:sldId id="285" r:id="rId37"/>
    <p:sldId id="287" r:id="rId38"/>
    <p:sldId id="288" r:id="rId39"/>
    <p:sldId id="571" r:id="rId40"/>
    <p:sldId id="572" r:id="rId41"/>
    <p:sldId id="612" r:id="rId42"/>
    <p:sldId id="607" r:id="rId43"/>
    <p:sldId id="606" r:id="rId44"/>
    <p:sldId id="608" r:id="rId45"/>
    <p:sldId id="627" r:id="rId46"/>
    <p:sldId id="605" r:id="rId47"/>
    <p:sldId id="620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D8E8BD7-0E0B-4952-9C9B-D80BEFC9B3FE}">
          <p14:sldIdLst/>
        </p14:section>
        <p14:section name="Untitled Section" id="{ADC37069-032B-45A4-A4DE-C6054ED68CF8}">
          <p14:sldIdLst>
            <p14:sldId id="531"/>
            <p14:sldId id="330"/>
            <p14:sldId id="331"/>
            <p14:sldId id="500"/>
            <p14:sldId id="501"/>
            <p14:sldId id="504"/>
            <p14:sldId id="505"/>
            <p14:sldId id="506"/>
            <p14:sldId id="507"/>
            <p14:sldId id="508"/>
            <p14:sldId id="509"/>
            <p14:sldId id="510"/>
            <p14:sldId id="511"/>
            <p14:sldId id="788"/>
            <p14:sldId id="259"/>
            <p14:sldId id="260"/>
            <p14:sldId id="261"/>
            <p14:sldId id="263"/>
            <p14:sldId id="264"/>
            <p14:sldId id="265"/>
            <p14:sldId id="266"/>
            <p14:sldId id="267"/>
            <p14:sldId id="268"/>
            <p14:sldId id="269"/>
            <p14:sldId id="271"/>
            <p14:sldId id="272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4"/>
            <p14:sldId id="285"/>
            <p14:sldId id="287"/>
            <p14:sldId id="288"/>
            <p14:sldId id="571"/>
            <p14:sldId id="572"/>
            <p14:sldId id="612"/>
            <p14:sldId id="607"/>
            <p14:sldId id="606"/>
            <p14:sldId id="608"/>
            <p14:sldId id="627"/>
            <p14:sldId id="605"/>
            <p14:sldId id="62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>
      <p:cViewPr varScale="1">
        <p:scale>
          <a:sx n="68" d="100"/>
          <a:sy n="68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37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878D61-3183-49BE-9905-09E7A86304F9}" type="datetimeFigureOut">
              <a:rPr lang="en-US" smtClean="0"/>
              <a:t>7/1/2020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6EC259-4204-476D-AB19-A1513BC03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006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00" name="Google Shape;10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7" name="Google Shape;247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done</a:t>
            </a:r>
            <a:endParaRPr/>
          </a:p>
        </p:txBody>
      </p:sp>
      <p:sp>
        <p:nvSpPr>
          <p:cNvPr id="266" name="Google Shape;26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done</a:t>
            </a:r>
            <a:endParaRPr/>
          </a:p>
        </p:txBody>
      </p:sp>
      <p:sp>
        <p:nvSpPr>
          <p:cNvPr id="281" name="Google Shape;28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done</a:t>
            </a:r>
            <a:endParaRPr/>
          </a:p>
        </p:txBody>
      </p:sp>
      <p:sp>
        <p:nvSpPr>
          <p:cNvPr id="305" name="Google Shape;305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done</a:t>
            </a:r>
            <a:endParaRPr/>
          </a:p>
        </p:txBody>
      </p:sp>
      <p:sp>
        <p:nvSpPr>
          <p:cNvPr id="321" name="Google Shape;321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done</a:t>
            </a:r>
            <a:endParaRPr/>
          </a:p>
        </p:txBody>
      </p:sp>
      <p:sp>
        <p:nvSpPr>
          <p:cNvPr id="335" name="Google Shape;335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done</a:t>
            </a:r>
            <a:endParaRPr/>
          </a:p>
        </p:txBody>
      </p:sp>
      <p:sp>
        <p:nvSpPr>
          <p:cNvPr id="348" name="Google Shape;348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done</a:t>
            </a:r>
            <a:endParaRPr/>
          </a:p>
        </p:txBody>
      </p:sp>
      <p:sp>
        <p:nvSpPr>
          <p:cNvPr id="362" name="Google Shape;362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done</a:t>
            </a:r>
            <a:endParaRPr/>
          </a:p>
        </p:txBody>
      </p:sp>
      <p:sp>
        <p:nvSpPr>
          <p:cNvPr id="375" name="Google Shape;375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done</a:t>
            </a:r>
            <a:endParaRPr/>
          </a:p>
        </p:txBody>
      </p:sp>
      <p:sp>
        <p:nvSpPr>
          <p:cNvPr id="392" name="Google Shape;392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14" name="Google Shape;11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done</a:t>
            </a:r>
            <a:endParaRPr/>
          </a:p>
        </p:txBody>
      </p:sp>
      <p:sp>
        <p:nvSpPr>
          <p:cNvPr id="407" name="Google Shape;407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35" name="Google Shape;435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48" name="Google Shape;448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done</a:t>
            </a:r>
            <a:endParaRPr/>
          </a:p>
        </p:txBody>
      </p:sp>
      <p:sp>
        <p:nvSpPr>
          <p:cNvPr id="470" name="Google Shape;470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done</a:t>
            </a:r>
            <a:endParaRPr/>
          </a:p>
        </p:txBody>
      </p:sp>
      <p:sp>
        <p:nvSpPr>
          <p:cNvPr id="484" name="Google Shape;484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2000" b="1" dirty="0">
              <a:solidFill>
                <a:schemeClr val="bg2"/>
              </a:solidFill>
              <a:latin typeface="+mn-lt"/>
              <a:ea typeface="+mn-ea"/>
              <a:cs typeface="+mn-cs"/>
              <a:sym typeface="Helvetica Neue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3647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2000" b="1" dirty="0">
              <a:solidFill>
                <a:schemeClr val="bg2"/>
              </a:solidFill>
              <a:latin typeface="+mn-lt"/>
              <a:ea typeface="+mn-ea"/>
              <a:cs typeface="+mn-cs"/>
              <a:sym typeface="Helvetica Neue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2870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2000" b="1" dirty="0">
              <a:solidFill>
                <a:schemeClr val="bg2"/>
              </a:solidFill>
              <a:latin typeface="+mn-lt"/>
              <a:ea typeface="+mn-ea"/>
              <a:cs typeface="+mn-cs"/>
              <a:sym typeface="Helvetica Neue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1583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2000" b="1" dirty="0">
              <a:solidFill>
                <a:schemeClr val="bg2"/>
              </a:solidFill>
              <a:latin typeface="+mn-lt"/>
              <a:ea typeface="+mn-ea"/>
              <a:cs typeface="+mn-cs"/>
              <a:sym typeface="Helvetica Neue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9004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2000" b="1" dirty="0">
              <a:solidFill>
                <a:schemeClr val="bg2"/>
              </a:solidFill>
              <a:latin typeface="+mn-lt"/>
              <a:ea typeface="+mn-ea"/>
              <a:cs typeface="+mn-cs"/>
              <a:sym typeface="Helvetica Neue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859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done</a:t>
            </a:r>
            <a:endParaRPr/>
          </a:p>
        </p:txBody>
      </p:sp>
      <p:sp>
        <p:nvSpPr>
          <p:cNvPr id="129" name="Google Shape;12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2000" b="1" dirty="0">
              <a:solidFill>
                <a:schemeClr val="bg2"/>
              </a:solidFill>
              <a:latin typeface="+mn-lt"/>
              <a:ea typeface="+mn-ea"/>
              <a:cs typeface="+mn-cs"/>
              <a:sym typeface="Helvetica Neue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3840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2000" b="1" dirty="0">
              <a:solidFill>
                <a:schemeClr val="bg2"/>
              </a:solidFill>
              <a:latin typeface="+mn-lt"/>
              <a:ea typeface="+mn-ea"/>
              <a:cs typeface="+mn-cs"/>
              <a:sym typeface="Helvetica Neue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7089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2000" b="1" dirty="0">
              <a:solidFill>
                <a:schemeClr val="bg2"/>
              </a:solidFill>
              <a:latin typeface="+mn-lt"/>
              <a:ea typeface="+mn-ea"/>
              <a:cs typeface="+mn-cs"/>
              <a:sym typeface="Helvetica Neue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20108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2000" b="1" dirty="0">
              <a:solidFill>
                <a:schemeClr val="bg2"/>
              </a:solidFill>
              <a:latin typeface="+mn-lt"/>
              <a:ea typeface="+mn-ea"/>
              <a:cs typeface="+mn-cs"/>
              <a:sym typeface="Helvetica Neue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6388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done</a:t>
            </a:r>
            <a:endParaRPr/>
          </a:p>
        </p:txBody>
      </p:sp>
      <p:sp>
        <p:nvSpPr>
          <p:cNvPr id="159" name="Google Shape;159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done</a:t>
            </a:r>
            <a:endParaRPr/>
          </a:p>
        </p:txBody>
      </p:sp>
      <p:sp>
        <p:nvSpPr>
          <p:cNvPr id="174" name="Google Shape;174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done</a:t>
            </a:r>
            <a:endParaRPr/>
          </a:p>
        </p:txBody>
      </p:sp>
      <p:sp>
        <p:nvSpPr>
          <p:cNvPr id="190" name="Google Shape;190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done</a:t>
            </a:r>
            <a:endParaRPr/>
          </a:p>
        </p:txBody>
      </p:sp>
      <p:sp>
        <p:nvSpPr>
          <p:cNvPr id="203" name="Google Shape;203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8" name="Google Shape;218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3" name="Google Shape;233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5D988-F1A2-4FAD-89CB-17E5141779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2DF1F3-40A9-45F4-B9AD-1C547D7D42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FBE8E-EE3F-4610-884B-FAD837B37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AFBD8-9C0C-4735-983B-028823B8BE90}" type="datetimeFigureOut">
              <a:rPr lang="en-IN" smtClean="0"/>
              <a:t>01-07-2020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D9BDB9-23D8-4B26-8B54-7020AE728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5F0D74-ECEF-4EA6-BFA7-906556F9D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CAB-9A2C-4DC0-9A88-F46773ECADF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25663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BCED4-F243-49CF-AB81-C5597CE88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06F6F2-3EED-4DE3-958C-392E618EBA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CB49EF-F2D7-4146-99E8-52783F26B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AFBD8-9C0C-4735-983B-028823B8BE90}" type="datetimeFigureOut">
              <a:rPr lang="en-IN" smtClean="0"/>
              <a:t>01-07-2020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5F0C57-AD4D-4865-A7E7-E7FEB5A96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CF02DA-4413-49EF-AEB8-879336983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CAB-9A2C-4DC0-9A88-F46773ECADF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38045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88BFC6-7FE5-41BD-873D-01801EE3A0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7AF7D8-F20C-42B8-86AA-D17AE75956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C1F680-4DDC-4628-8D06-E59FEC74F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AFBD8-9C0C-4735-983B-028823B8BE90}" type="datetimeFigureOut">
              <a:rPr lang="en-IN" smtClean="0"/>
              <a:t>01-07-2020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E7FE2D-225B-48EA-B7DA-C4DB22F39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83C23E-F8EF-4B89-9ECF-4840455C2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CAB-9A2C-4DC0-9A88-F46773ECADF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98724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854579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ABC7C-4850-459C-A52D-40DB8FE1E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48C630-460F-4646-B49A-05EC42A526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D8E305-6998-476C-B067-88107593A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AFBD8-9C0C-4735-983B-028823B8BE90}" type="datetimeFigureOut">
              <a:rPr lang="en-IN" smtClean="0"/>
              <a:t>01-07-2020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1CBC52-F90E-40D6-A732-534458E3D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4B26FF-38D4-497D-A355-FF84C4716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CAB-9A2C-4DC0-9A88-F46773ECADF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41955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64572-6BD3-45A3-B6D5-9B2592195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8C3B3D-C3A8-4EF8-B49B-DCDF2ED041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84FC2-A977-4EEF-B69F-BA9738D6B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AFBD8-9C0C-4735-983B-028823B8BE90}" type="datetimeFigureOut">
              <a:rPr lang="en-IN" smtClean="0"/>
              <a:t>01-07-2020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E452E4-84AA-44BF-8DA9-86B9CC821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60B9C0-3639-441C-8D2F-EE522A38C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CAB-9A2C-4DC0-9A88-F46773ECADF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95913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B1838-24D9-4618-AA53-2D61EFEAA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E90CF-6B5B-47E6-8741-E8189BE54D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D6F50A-5E7C-4511-B236-28A1E07429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C7B6E5-D4F2-4BB4-96EE-67284B24E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AFBD8-9C0C-4735-983B-028823B8BE90}" type="datetimeFigureOut">
              <a:rPr lang="en-IN" smtClean="0"/>
              <a:t>01-07-2020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71A83C-46C0-4CCB-AB70-99572B1EB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7B5205-C83A-4A4D-87A3-BF9ED2094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CAB-9A2C-4DC0-9A88-F46773ECADF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8292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37428-5EF0-40C3-82DE-F7C334EC2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F25CB9-9CEA-4806-8AA1-8EE2DA8708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2A90AC-5422-4CA1-B66F-EDB2409568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5357AB-B970-4C77-920B-16168DB250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04A6B4-8DD9-4015-B195-402F15D092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A67CCC-7F2B-4E71-8EC1-AD2C27872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AFBD8-9C0C-4735-983B-028823B8BE90}" type="datetimeFigureOut">
              <a:rPr lang="en-IN" smtClean="0"/>
              <a:t>01-07-2020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A1FA58-B632-4237-9D6D-E351A5B6A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C8F001-6A9E-45A8-BDFD-BCCB5005E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CAB-9A2C-4DC0-9A88-F46773ECADF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96743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F8918-B623-4A70-85A6-572956317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85E65A-DD08-44AF-9A0A-797E744D8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AFBD8-9C0C-4735-983B-028823B8BE90}" type="datetimeFigureOut">
              <a:rPr lang="en-IN" smtClean="0"/>
              <a:t>01-07-2020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05BE55-14C0-41BC-85B7-8FD3C0ECB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A4BB82-E574-47CD-B03E-7351DAB82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CAB-9A2C-4DC0-9A88-F46773ECADF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15323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13A66A-D6A1-46A5-93E3-1EE3D2502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AFBD8-9C0C-4735-983B-028823B8BE90}" type="datetimeFigureOut">
              <a:rPr lang="en-IN" smtClean="0"/>
              <a:t>01-07-2020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F47137-0C00-4005-BED0-5B7BDA5B9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D77E08-139F-4B70-9259-5D1E5AE49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CAB-9A2C-4DC0-9A88-F46773ECADF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93174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B9B97-4877-4CEE-982C-7BB6D4A46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93C78-80C8-4592-82B8-1BC37E6A6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019754-17CE-47A1-AA26-9E89A4EE80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22817A-B363-4212-801D-7F0DBAFAD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AFBD8-9C0C-4735-983B-028823B8BE90}" type="datetimeFigureOut">
              <a:rPr lang="en-IN" smtClean="0"/>
              <a:t>01-07-2020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1E991A-5676-4928-BC22-42A8FB5BC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492706-386F-4C56-8CBA-42AE8BB49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CAB-9A2C-4DC0-9A88-F46773ECADF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89982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BA3A9-89C6-4A25-B169-45A34E64E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A0E8DF-2EDA-477C-A409-4377A32FFA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2D1B23-4108-4CFF-9697-82A5366AA9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DFCB69-9610-4F4A-9FD8-346967B7E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AFBD8-9C0C-4735-983B-028823B8BE90}" type="datetimeFigureOut">
              <a:rPr lang="en-IN" smtClean="0"/>
              <a:t>01-07-2020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9E6B1B-683F-4323-9D53-AA7A20068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605328-DE46-4EFA-8B32-35A499651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CAB-9A2C-4DC0-9A88-F46773ECADF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23765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23C0E5-BB97-450B-820F-83B3E604F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95F22E-2B84-49B9-B51D-879D3D1DBF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3EDF51-600F-4D01-8EDE-F6D9E8ECD0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AFBD8-9C0C-4735-983B-028823B8BE90}" type="datetimeFigureOut">
              <a:rPr lang="en-IN" smtClean="0"/>
              <a:t>01-07-2020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83F86-40FF-40A0-9A08-7B006F1D3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4D808C-6338-4431-980C-C35215B328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B0BCAB-9A2C-4DC0-9A88-F46773ECADF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7943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4416F-7CD3-4C4D-AB08-46600A2CE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945" y="1138849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THANK YOU COVID WARRIORS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D5375B5-9E86-4BAB-8801-A9401010A59B}"/>
              </a:ext>
            </a:extLst>
          </p:cNvPr>
          <p:cNvSpPr txBox="1">
            <a:spLocks/>
          </p:cNvSpPr>
          <p:nvPr/>
        </p:nvSpPr>
        <p:spPr>
          <a:xfrm>
            <a:off x="1175824" y="490898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For  access to open files, please write to us at</a:t>
            </a:r>
            <a:br>
              <a:rPr lang="en-US" sz="2400" dirty="0"/>
            </a:br>
            <a:r>
              <a:rPr lang="en-US" sz="2400" dirty="0"/>
              <a:t>mohfwindia@gmail.com</a:t>
            </a:r>
          </a:p>
        </p:txBody>
      </p:sp>
    </p:spTree>
    <p:extLst>
      <p:ext uri="{BB962C8B-B14F-4D97-AF65-F5344CB8AC3E}">
        <p14:creationId xmlns:p14="http://schemas.microsoft.com/office/powerpoint/2010/main" val="2049809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90370A-F9D6-42CE-B9A3-173BB772AEA5}"/>
              </a:ext>
            </a:extLst>
          </p:cNvPr>
          <p:cNvSpPr/>
          <p:nvPr/>
        </p:nvSpPr>
        <p:spPr>
          <a:xfrm>
            <a:off x="9582150" y="1720840"/>
            <a:ext cx="260985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#</a:t>
            </a:r>
            <a:r>
              <a:rPr lang="en-US" dirty="0" err="1"/>
              <a:t>IndiaFightsCorona</a:t>
            </a:r>
            <a:endParaRPr lang="en-US" dirty="0"/>
          </a:p>
          <a:p>
            <a:endParaRPr lang="en-US" dirty="0"/>
          </a:p>
          <a:p>
            <a:r>
              <a:rPr lang="hi-IN" dirty="0"/>
              <a:t>आइये, हम सभी अपने निःस्वार्थ कार्य के लिए अग्रिम पंक्ति में खड़े  #</a:t>
            </a:r>
            <a:r>
              <a:rPr lang="en-US" dirty="0"/>
              <a:t>COVID19 </a:t>
            </a:r>
            <a:r>
              <a:rPr lang="hi-IN" dirty="0"/>
              <a:t>के योद्धाओं के प्रति अपना आभार प्रकट करें और आपातकालीन सेवाएं प्रदान करने में उनका धन्यवाद करें।</a:t>
            </a:r>
            <a:r>
              <a:rPr lang="en-IN" dirty="0"/>
              <a:t> </a:t>
            </a:r>
            <a:r>
              <a:rPr lang="hi-IN" dirty="0"/>
              <a:t>#</a:t>
            </a:r>
            <a:r>
              <a:rPr lang="en-US" dirty="0" err="1"/>
              <a:t>HealthForAll</a:t>
            </a:r>
            <a:r>
              <a:rPr lang="en-US" dirty="0"/>
              <a:t> #</a:t>
            </a:r>
            <a:r>
              <a:rPr lang="en-US" dirty="0" err="1"/>
              <a:t>SwasthaBharat</a:t>
            </a:r>
            <a:r>
              <a:rPr lang="en-US" dirty="0"/>
              <a:t> #</a:t>
            </a:r>
            <a:r>
              <a:rPr lang="en-US" dirty="0" err="1"/>
              <a:t>CoronaOutbreak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BFC90C-A19E-4728-BD28-D24E2A24A3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3474"/>
            <a:ext cx="9664538" cy="505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959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90370A-F9D6-42CE-B9A3-173BB772AEA5}"/>
              </a:ext>
            </a:extLst>
          </p:cNvPr>
          <p:cNvSpPr/>
          <p:nvPr/>
        </p:nvSpPr>
        <p:spPr>
          <a:xfrm>
            <a:off x="9582150" y="1720840"/>
            <a:ext cx="260985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#</a:t>
            </a:r>
            <a:r>
              <a:rPr lang="en-US" dirty="0" err="1"/>
              <a:t>IndiaFightsCorona</a:t>
            </a:r>
            <a:r>
              <a:rPr lang="en-US" dirty="0"/>
              <a:t> </a:t>
            </a:r>
            <a:br>
              <a:rPr lang="en-US" dirty="0"/>
            </a:br>
            <a:endParaRPr lang="en-IN" dirty="0"/>
          </a:p>
          <a:p>
            <a:r>
              <a:rPr lang="en-US" dirty="0"/>
              <a:t>Let us all extend our gratitude towards our #COVID19 warriors for their selfless work and generous support in providing emergency services.</a:t>
            </a:r>
            <a:endParaRPr lang="en-IN" dirty="0"/>
          </a:p>
          <a:p>
            <a:r>
              <a:rPr lang="en-US" dirty="0"/>
              <a:t>#</a:t>
            </a:r>
            <a:r>
              <a:rPr lang="en-US" dirty="0" err="1"/>
              <a:t>HealthForAll</a:t>
            </a:r>
            <a:r>
              <a:rPr lang="en-US" dirty="0"/>
              <a:t> #</a:t>
            </a:r>
            <a:r>
              <a:rPr lang="en-US" dirty="0" err="1"/>
              <a:t>SwasthaBharat</a:t>
            </a:r>
            <a:r>
              <a:rPr lang="en-US" dirty="0"/>
              <a:t> #</a:t>
            </a:r>
            <a:r>
              <a:rPr lang="en-US" dirty="0" err="1"/>
              <a:t>CoronaOutbreak</a:t>
            </a:r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9B8DF2-EABD-44EA-949B-FBAC6C2B33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674"/>
            <a:ext cx="9264124" cy="484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7593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90370A-F9D6-42CE-B9A3-173BB772AEA5}"/>
              </a:ext>
            </a:extLst>
          </p:cNvPr>
          <p:cNvSpPr/>
          <p:nvPr/>
        </p:nvSpPr>
        <p:spPr>
          <a:xfrm>
            <a:off x="9582150" y="1720840"/>
            <a:ext cx="260985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#</a:t>
            </a:r>
            <a:r>
              <a:rPr lang="en-US" dirty="0" err="1"/>
              <a:t>IndiaFightsCorona</a:t>
            </a:r>
            <a:endParaRPr lang="en-US" dirty="0"/>
          </a:p>
          <a:p>
            <a:endParaRPr lang="en-US" dirty="0"/>
          </a:p>
          <a:p>
            <a:r>
              <a:rPr lang="hi-IN" dirty="0"/>
              <a:t>हमें सुरक्षित और निर्भय रखने के लिए, हम अपने पुलिस कर्मियों की नि:स्वार्थ प्रतिबद्धता की सराहना करते हैं। हमें मिलकर #</a:t>
            </a:r>
            <a:r>
              <a:rPr lang="en-US" dirty="0"/>
              <a:t>COVID19 </a:t>
            </a:r>
            <a:r>
              <a:rPr lang="hi-IN" dirty="0"/>
              <a:t>से लड़ना है।</a:t>
            </a:r>
            <a:r>
              <a:rPr lang="en-IN" dirty="0"/>
              <a:t> </a:t>
            </a:r>
            <a:r>
              <a:rPr lang="hi-IN" dirty="0"/>
              <a:t>#</a:t>
            </a:r>
            <a:r>
              <a:rPr lang="en-US" dirty="0" err="1"/>
              <a:t>HealthForAll</a:t>
            </a:r>
            <a:r>
              <a:rPr lang="en-US" dirty="0"/>
              <a:t> #</a:t>
            </a:r>
            <a:r>
              <a:rPr lang="en-US" dirty="0" err="1"/>
              <a:t>SwasthaBharat</a:t>
            </a:r>
            <a:r>
              <a:rPr lang="en-US" dirty="0"/>
              <a:t> #</a:t>
            </a:r>
            <a:r>
              <a:rPr lang="en-US" dirty="0" err="1"/>
              <a:t>CoronaOutbreak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DA9492-F05A-4047-82CE-D1BD648135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505"/>
            <a:ext cx="9201150" cy="481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7178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90370A-F9D6-42CE-B9A3-173BB772AEA5}"/>
              </a:ext>
            </a:extLst>
          </p:cNvPr>
          <p:cNvSpPr/>
          <p:nvPr/>
        </p:nvSpPr>
        <p:spPr>
          <a:xfrm>
            <a:off x="9582150" y="1720840"/>
            <a:ext cx="260985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#</a:t>
            </a:r>
            <a:r>
              <a:rPr lang="en-US" dirty="0" err="1"/>
              <a:t>IndiaFightsCorona</a:t>
            </a:r>
            <a:endParaRPr lang="en-US" dirty="0"/>
          </a:p>
          <a:p>
            <a:endParaRPr lang="en-IN" dirty="0"/>
          </a:p>
          <a:p>
            <a:r>
              <a:rPr lang="en-US" dirty="0"/>
              <a:t>We applaud the selfless commitment of our police officers for keeping us safe and secure. Together we will fight #COVID19.</a:t>
            </a:r>
            <a:endParaRPr lang="en-IN" dirty="0"/>
          </a:p>
          <a:p>
            <a:r>
              <a:rPr lang="en-US" dirty="0"/>
              <a:t>#</a:t>
            </a:r>
            <a:r>
              <a:rPr lang="en-US" dirty="0" err="1"/>
              <a:t>HealthForAll</a:t>
            </a:r>
            <a:r>
              <a:rPr lang="en-US" dirty="0"/>
              <a:t> #</a:t>
            </a:r>
            <a:r>
              <a:rPr lang="en-US" dirty="0" err="1"/>
              <a:t>SwasthaBharat</a:t>
            </a:r>
            <a:r>
              <a:rPr lang="en-US" dirty="0"/>
              <a:t> #</a:t>
            </a:r>
            <a:r>
              <a:rPr lang="en-US" dirty="0" err="1"/>
              <a:t>CoronaOutbreak</a:t>
            </a:r>
            <a:endParaRPr lang="en-I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A181D0-1C78-4E93-AB75-9DD2E1ADF4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1365"/>
            <a:ext cx="9201150" cy="481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5882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orth, West, East or South, we all are together in this fight against #COVID19..mp4" descr="North, West, East or South, we all are together in this fight against #COVID19..mp4">
            <a:hlinkClick r:id="" action="ppaction://media"/>
            <a:extLst>
              <a:ext uri="{FF2B5EF4-FFF2-40B4-BE49-F238E27FC236}">
                <a16:creationId xmlns:a16="http://schemas.microsoft.com/office/drawing/2014/main" id="{B8387000-957B-3348-B2AC-DFA10D8EF0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8806" y="438442"/>
            <a:ext cx="9978683" cy="623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12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7"/>
          <p:cNvSpPr txBox="1">
            <a:spLocks noGrp="1"/>
          </p:cNvSpPr>
          <p:nvPr>
            <p:ph type="body" idx="4294967295"/>
          </p:nvPr>
        </p:nvSpPr>
        <p:spPr>
          <a:xfrm>
            <a:off x="29162" y="2391640"/>
            <a:ext cx="2330580" cy="2935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8"/>
              <a:buNone/>
            </a:pPr>
            <a:r>
              <a:rPr lang="en-US" sz="1400" dirty="0"/>
              <a:t>Frontline workers have left no stone unturned to work tirelessly and selflessly.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8"/>
              <a:buNone/>
            </a:pPr>
            <a:endParaRPr lang="en-US" sz="1400" dirty="0"/>
          </a:p>
          <a:p>
            <a:pPr marL="0" indent="0">
              <a:spcBef>
                <a:spcPts val="0"/>
              </a:spcBef>
              <a:buSzPts val="1288"/>
              <a:buNone/>
            </a:pPr>
            <a:r>
              <a:rPr lang="en-US" sz="1400" dirty="0">
                <a:solidFill>
                  <a:srgbClr val="000000"/>
                </a:solidFill>
              </a:rPr>
              <a:t>#TogetherAgainstCOVID19</a:t>
            </a:r>
            <a:endParaRPr lang="en-US" sz="1400" dirty="0">
              <a:solidFill>
                <a:srgbClr val="000000"/>
              </a:solidFill>
              <a:sym typeface="Helvetica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8"/>
              <a:buNone/>
            </a:pPr>
            <a:endParaRPr sz="14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8"/>
              <a:buNone/>
            </a:pPr>
            <a:r>
              <a:rPr lang="en-US" sz="1400" dirty="0"/>
              <a:t> </a:t>
            </a:r>
            <a:endParaRPr sz="1400" dirty="0"/>
          </a:p>
        </p:txBody>
      </p:sp>
      <p:sp>
        <p:nvSpPr>
          <p:cNvPr id="104" name="Google Shape;104;p7"/>
          <p:cNvSpPr/>
          <p:nvPr/>
        </p:nvSpPr>
        <p:spPr>
          <a:xfrm>
            <a:off x="166731" y="1657545"/>
            <a:ext cx="1396598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Post Copy</a:t>
            </a:r>
            <a:endParaRPr sz="1800" b="0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824" y="1657544"/>
            <a:ext cx="9937175" cy="520045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0"/>
          <p:cNvSpPr txBox="1">
            <a:spLocks noGrp="1"/>
          </p:cNvSpPr>
          <p:nvPr>
            <p:ph type="body" idx="4294967295"/>
          </p:nvPr>
        </p:nvSpPr>
        <p:spPr>
          <a:xfrm>
            <a:off x="29161" y="2391640"/>
            <a:ext cx="2931317" cy="2935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8"/>
              <a:buNone/>
            </a:pPr>
            <a:r>
              <a:rPr lang="en-US" sz="1400" dirty="0"/>
              <a:t>A big shout out to our Police and Security Personnel who are keeping everyone safe by putting their own lives at risk! 👏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8"/>
              <a:buNone/>
            </a:pPr>
            <a:endParaRPr lang="en-US" sz="1400" dirty="0"/>
          </a:p>
          <a:p>
            <a:pPr marL="0" indent="0">
              <a:spcBef>
                <a:spcPts val="0"/>
              </a:spcBef>
              <a:buSzPts val="1288"/>
              <a:buNone/>
            </a:pPr>
            <a:r>
              <a:rPr lang="en-US" dirty="0">
                <a:solidFill>
                  <a:srgbClr val="000000"/>
                </a:solidFill>
              </a:rPr>
              <a:t>#TogetherAgainstCOVID19</a:t>
            </a:r>
            <a:endParaRPr lang="en-US" dirty="0">
              <a:solidFill>
                <a:srgbClr val="000000"/>
              </a:solidFill>
              <a:sym typeface="Helvetica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8"/>
              <a:buNone/>
            </a:pPr>
            <a:endParaRPr dirty="0"/>
          </a:p>
        </p:txBody>
      </p:sp>
      <p:sp>
        <p:nvSpPr>
          <p:cNvPr id="118" name="Google Shape;118;p10"/>
          <p:cNvSpPr/>
          <p:nvPr/>
        </p:nvSpPr>
        <p:spPr>
          <a:xfrm>
            <a:off x="166731" y="1657545"/>
            <a:ext cx="131026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Post Copy</a:t>
            </a:r>
            <a:endParaRPr sz="1800" b="0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478" y="2026836"/>
            <a:ext cx="9231522" cy="483116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1"/>
          <p:cNvSpPr txBox="1">
            <a:spLocks noGrp="1"/>
          </p:cNvSpPr>
          <p:nvPr>
            <p:ph type="body" idx="4294967295"/>
          </p:nvPr>
        </p:nvSpPr>
        <p:spPr>
          <a:xfrm>
            <a:off x="29161" y="2391640"/>
            <a:ext cx="2310915" cy="2935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8"/>
              <a:buNone/>
            </a:pPr>
            <a:r>
              <a:rPr lang="en-US" sz="1400" dirty="0"/>
              <a:t>At the frontline of breaking the #COVID19 chain are the Sanitation Workers. Thank you for keeping us safe.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8"/>
              <a:buNone/>
            </a:pPr>
            <a:endParaRPr lang="en-US" sz="1400" dirty="0"/>
          </a:p>
          <a:p>
            <a:pPr marL="0" indent="0">
              <a:spcBef>
                <a:spcPts val="0"/>
              </a:spcBef>
              <a:buSzPts val="1288"/>
              <a:buNone/>
            </a:pPr>
            <a:r>
              <a:rPr lang="en-US" sz="1400" dirty="0">
                <a:solidFill>
                  <a:srgbClr val="000000"/>
                </a:solidFill>
              </a:rPr>
              <a:t>#TogetherAgainstCOVID19</a:t>
            </a:r>
            <a:endParaRPr lang="en-US" sz="1400" dirty="0">
              <a:solidFill>
                <a:srgbClr val="000000"/>
              </a:solidFill>
              <a:sym typeface="Helvetica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8"/>
              <a:buNone/>
            </a:pPr>
            <a:endParaRPr sz="1400" dirty="0"/>
          </a:p>
        </p:txBody>
      </p:sp>
      <p:sp>
        <p:nvSpPr>
          <p:cNvPr id="133" name="Google Shape;133;p11"/>
          <p:cNvSpPr/>
          <p:nvPr/>
        </p:nvSpPr>
        <p:spPr>
          <a:xfrm>
            <a:off x="166731" y="1657545"/>
            <a:ext cx="1294425" cy="3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Post Copy</a:t>
            </a:r>
            <a:endParaRPr sz="1800" b="0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824" y="1657544"/>
            <a:ext cx="9937175" cy="520045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0"/>
          <p:cNvSpPr txBox="1">
            <a:spLocks noGrp="1"/>
          </p:cNvSpPr>
          <p:nvPr>
            <p:ph type="body" idx="4294967295"/>
          </p:nvPr>
        </p:nvSpPr>
        <p:spPr>
          <a:xfrm>
            <a:off x="29161" y="2391640"/>
            <a:ext cx="2281419" cy="2935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8"/>
              <a:buNone/>
            </a:pPr>
            <a:r>
              <a:rPr lang="en-US" sz="1400" dirty="0"/>
              <a:t>India’s Corona Warriors are the pride of the nation!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8"/>
              <a:buNone/>
            </a:pPr>
            <a:endParaRPr lang="en-US" sz="1400" dirty="0"/>
          </a:p>
          <a:p>
            <a:pPr marL="0" indent="0">
              <a:spcBef>
                <a:spcPts val="0"/>
              </a:spcBef>
              <a:buSzPts val="1288"/>
              <a:buNone/>
            </a:pPr>
            <a:r>
              <a:rPr lang="en-US" sz="1400" dirty="0">
                <a:solidFill>
                  <a:srgbClr val="000000"/>
                </a:solidFill>
              </a:rPr>
              <a:t>#TogetherAgainstCOVID19</a:t>
            </a:r>
            <a:endParaRPr lang="en-US" sz="1400" dirty="0">
              <a:solidFill>
                <a:srgbClr val="000000"/>
              </a:solidFill>
              <a:sym typeface="Helvetica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8"/>
              <a:buNone/>
            </a:pPr>
            <a:endParaRPr sz="1400" dirty="0"/>
          </a:p>
        </p:txBody>
      </p:sp>
      <p:sp>
        <p:nvSpPr>
          <p:cNvPr id="163" name="Google Shape;163;p30"/>
          <p:cNvSpPr/>
          <p:nvPr/>
        </p:nvSpPr>
        <p:spPr>
          <a:xfrm>
            <a:off x="166731" y="1657545"/>
            <a:ext cx="1294467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Post Copy</a:t>
            </a:r>
            <a:endParaRPr sz="1800" b="0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825" y="1657545"/>
            <a:ext cx="9937175" cy="520045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1"/>
          <p:cNvSpPr txBox="1">
            <a:spLocks noGrp="1"/>
          </p:cNvSpPr>
          <p:nvPr>
            <p:ph type="body" idx="4294967295"/>
          </p:nvPr>
        </p:nvSpPr>
        <p:spPr>
          <a:xfrm>
            <a:off x="29149" y="2391650"/>
            <a:ext cx="2310928" cy="29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8"/>
              <a:buNone/>
            </a:pPr>
            <a:r>
              <a:rPr lang="en-US" sz="1400" dirty="0"/>
              <a:t>Let us show our gratitude and appreciation to the #COVID19 warriors who are risking their lives for us.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8"/>
              <a:buNone/>
            </a:pPr>
            <a:endParaRPr lang="en-US" sz="1400" dirty="0"/>
          </a:p>
          <a:p>
            <a:pPr marL="0" indent="0">
              <a:spcBef>
                <a:spcPts val="0"/>
              </a:spcBef>
              <a:buSzPts val="1288"/>
              <a:buNone/>
            </a:pPr>
            <a:r>
              <a:rPr lang="en-US" sz="1400" dirty="0">
                <a:solidFill>
                  <a:srgbClr val="000000"/>
                </a:solidFill>
              </a:rPr>
              <a:t>#TogetherAgainstCOVID19</a:t>
            </a:r>
            <a:endParaRPr lang="en-US" sz="1400" dirty="0">
              <a:solidFill>
                <a:srgbClr val="000000"/>
              </a:solidFill>
              <a:sym typeface="Helvetica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8"/>
              <a:buNone/>
            </a:pPr>
            <a:r>
              <a:rPr lang="en-US" sz="1400" dirty="0"/>
              <a:t> </a:t>
            </a:r>
            <a:endParaRPr sz="1400" dirty="0"/>
          </a:p>
        </p:txBody>
      </p:sp>
      <p:sp>
        <p:nvSpPr>
          <p:cNvPr id="178" name="Google Shape;178;p31"/>
          <p:cNvSpPr/>
          <p:nvPr/>
        </p:nvSpPr>
        <p:spPr>
          <a:xfrm>
            <a:off x="166731" y="1657545"/>
            <a:ext cx="1357269" cy="3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rPr>
              <a:t>Post Copy</a:t>
            </a:r>
            <a:endParaRPr sz="1800" b="0" i="0" u="none" strike="noStrike" cap="none" dirty="0">
              <a:solidFill>
                <a:schemeClr val="tx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824" y="1657544"/>
            <a:ext cx="9937175" cy="520045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7A4E571-6428-4A79-8ECE-5DFFC14D74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1955"/>
            <a:ext cx="9744075" cy="506691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32A5A2D-BCF0-4B0F-83D4-69458D13D4A3}"/>
              </a:ext>
            </a:extLst>
          </p:cNvPr>
          <p:cNvSpPr/>
          <p:nvPr/>
        </p:nvSpPr>
        <p:spPr>
          <a:xfrm>
            <a:off x="9839326" y="1316319"/>
            <a:ext cx="220027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/>
              <a:t>#</a:t>
            </a:r>
            <a:r>
              <a:rPr lang="en-IN" dirty="0" err="1"/>
              <a:t>IndiaFightsCorona</a:t>
            </a:r>
            <a:r>
              <a:rPr lang="en-IN" dirty="0"/>
              <a:t> </a:t>
            </a:r>
          </a:p>
          <a:p>
            <a:endParaRPr lang="en-IN" dirty="0"/>
          </a:p>
          <a:p>
            <a:r>
              <a:rPr lang="en-US" dirty="0"/>
              <a:t>Let's pay homage to our medical and paramedical staff, who stay out of home so that we stay safe at home.</a:t>
            </a:r>
          </a:p>
          <a:p>
            <a:endParaRPr lang="en-US" dirty="0"/>
          </a:p>
          <a:p>
            <a:r>
              <a:rPr lang="en-IN" dirty="0"/>
              <a:t>#</a:t>
            </a:r>
            <a:r>
              <a:rPr lang="en-IN" dirty="0" err="1"/>
              <a:t>HealthForAll</a:t>
            </a:r>
            <a:r>
              <a:rPr lang="en-IN" dirty="0"/>
              <a:t> #</a:t>
            </a:r>
            <a:r>
              <a:rPr lang="en-IN" dirty="0" err="1"/>
              <a:t>CoronaOutbreak</a:t>
            </a:r>
            <a:r>
              <a:rPr lang="en-IN" dirty="0"/>
              <a:t> #</a:t>
            </a:r>
            <a:r>
              <a:rPr lang="en-IN" dirty="0" err="1"/>
              <a:t>SwasthaBharat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1774702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0"/>
          <p:cNvSpPr txBox="1">
            <a:spLocks noGrp="1"/>
          </p:cNvSpPr>
          <p:nvPr>
            <p:ph type="body" idx="4294967295"/>
          </p:nvPr>
        </p:nvSpPr>
        <p:spPr>
          <a:xfrm>
            <a:off x="29149" y="2391650"/>
            <a:ext cx="2301096" cy="29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8"/>
              <a:buNone/>
            </a:pPr>
            <a:r>
              <a:rPr lang="en-US" sz="1400" dirty="0"/>
              <a:t> A heartfelt ‘Thank You to all our health workers.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8"/>
              <a:buNone/>
            </a:pPr>
            <a:endParaRPr lang="en-US" sz="1400" dirty="0"/>
          </a:p>
          <a:p>
            <a:pPr marL="0" indent="0">
              <a:spcBef>
                <a:spcPts val="0"/>
              </a:spcBef>
              <a:buSzPts val="1288"/>
              <a:buNone/>
            </a:pPr>
            <a:r>
              <a:rPr lang="en-US" sz="1400" dirty="0">
                <a:solidFill>
                  <a:srgbClr val="000000"/>
                </a:solidFill>
              </a:rPr>
              <a:t>#TogetherAgainstCOVID19</a:t>
            </a:r>
            <a:endParaRPr lang="en-US" sz="1400" dirty="0">
              <a:solidFill>
                <a:srgbClr val="000000"/>
              </a:solidFill>
              <a:sym typeface="Helvetica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8"/>
              <a:buNone/>
            </a:pPr>
            <a:endParaRPr sz="1400" dirty="0"/>
          </a:p>
        </p:txBody>
      </p:sp>
      <p:sp>
        <p:nvSpPr>
          <p:cNvPr id="194" name="Google Shape;194;p40"/>
          <p:cNvSpPr/>
          <p:nvPr/>
        </p:nvSpPr>
        <p:spPr>
          <a:xfrm>
            <a:off x="166731" y="1657544"/>
            <a:ext cx="1294469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Post Copy</a:t>
            </a:r>
            <a:endParaRPr sz="1800" b="0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382" y="1657542"/>
            <a:ext cx="9910618" cy="5186557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2"/>
          <p:cNvSpPr txBox="1">
            <a:spLocks noGrp="1"/>
          </p:cNvSpPr>
          <p:nvPr>
            <p:ph type="body" idx="4294967295"/>
          </p:nvPr>
        </p:nvSpPr>
        <p:spPr>
          <a:xfrm>
            <a:off x="29149" y="2391650"/>
            <a:ext cx="2310928" cy="29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8"/>
              <a:buNone/>
            </a:pPr>
            <a:r>
              <a:rPr lang="en-US" sz="1400" dirty="0"/>
              <a:t>India’s health workers are on the frontline of COVID-19 duty. Let us show collective support to our real heroes!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8"/>
              <a:buNone/>
            </a:pPr>
            <a:endParaRPr lang="en-US" sz="1400" dirty="0"/>
          </a:p>
          <a:p>
            <a:pPr marL="0" indent="0">
              <a:spcBef>
                <a:spcPts val="0"/>
              </a:spcBef>
              <a:buSzPts val="1288"/>
              <a:buNone/>
            </a:pPr>
            <a:r>
              <a:rPr lang="en-US" sz="1400" dirty="0">
                <a:solidFill>
                  <a:srgbClr val="000000"/>
                </a:solidFill>
              </a:rPr>
              <a:t>#TogetherAgainstCOVID19</a:t>
            </a:r>
            <a:endParaRPr lang="en-US" sz="1400" dirty="0">
              <a:solidFill>
                <a:srgbClr val="000000"/>
              </a:solidFill>
              <a:sym typeface="Helvetica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8"/>
              <a:buNone/>
            </a:pPr>
            <a:r>
              <a:rPr lang="en-US" sz="1400" dirty="0"/>
              <a:t>  </a:t>
            </a:r>
            <a:endParaRPr sz="1400" dirty="0"/>
          </a:p>
        </p:txBody>
      </p:sp>
      <p:sp>
        <p:nvSpPr>
          <p:cNvPr id="207" name="Google Shape;207;p52"/>
          <p:cNvSpPr/>
          <p:nvPr/>
        </p:nvSpPr>
        <p:spPr>
          <a:xfrm>
            <a:off x="166731" y="1657545"/>
            <a:ext cx="1294467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Post Copy</a:t>
            </a:r>
            <a:endParaRPr sz="1800" b="0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964" y="1657544"/>
            <a:ext cx="9966035" cy="521555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7"/>
          <p:cNvSpPr txBox="1">
            <a:spLocks noGrp="1"/>
          </p:cNvSpPr>
          <p:nvPr>
            <p:ph type="body" idx="4294967295"/>
          </p:nvPr>
        </p:nvSpPr>
        <p:spPr>
          <a:xfrm>
            <a:off x="29149" y="2391650"/>
            <a:ext cx="2340425" cy="29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8"/>
              <a:buNone/>
            </a:pPr>
            <a:r>
              <a:rPr lang="en-US" sz="1400" dirty="0"/>
              <a:t>Show your gratitude for the real heroes of healthcare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8"/>
              <a:buNone/>
            </a:pPr>
            <a:endParaRPr lang="en-US" sz="1400" dirty="0"/>
          </a:p>
          <a:p>
            <a:pPr marL="0" indent="0">
              <a:spcBef>
                <a:spcPts val="0"/>
              </a:spcBef>
              <a:buSzPts val="1288"/>
              <a:buNone/>
            </a:pPr>
            <a:r>
              <a:rPr lang="en-US" sz="1400" dirty="0">
                <a:solidFill>
                  <a:srgbClr val="000000"/>
                </a:solidFill>
              </a:rPr>
              <a:t>#TogetherAgainstCOVID19</a:t>
            </a:r>
            <a:endParaRPr lang="en-US" sz="1400" dirty="0">
              <a:solidFill>
                <a:srgbClr val="000000"/>
              </a:solidFill>
              <a:sym typeface="Helvetica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8"/>
              <a:buNone/>
            </a:pPr>
            <a:endParaRPr dirty="0"/>
          </a:p>
        </p:txBody>
      </p:sp>
      <p:sp>
        <p:nvSpPr>
          <p:cNvPr id="222" name="Google Shape;222;p67"/>
          <p:cNvSpPr/>
          <p:nvPr/>
        </p:nvSpPr>
        <p:spPr>
          <a:xfrm>
            <a:off x="166731" y="1657544"/>
            <a:ext cx="129555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Post Copy</a:t>
            </a:r>
            <a:endParaRPr sz="1800" b="0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341" y="1657544"/>
            <a:ext cx="9952659" cy="520912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68"/>
          <p:cNvSpPr txBox="1">
            <a:spLocks noGrp="1"/>
          </p:cNvSpPr>
          <p:nvPr>
            <p:ph type="body" idx="4294967295"/>
          </p:nvPr>
        </p:nvSpPr>
        <p:spPr>
          <a:xfrm>
            <a:off x="29149" y="2391650"/>
            <a:ext cx="2320761" cy="29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8"/>
              <a:buNone/>
            </a:pPr>
            <a:r>
              <a:rPr lang="en-US" sz="1400" dirty="0"/>
              <a:t>Salute to the police force who are working round the clock to ensure that everyone is safe and India can fight the battle against #COVID19.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8"/>
              <a:buNone/>
            </a:pPr>
            <a:endParaRPr lang="en-US" sz="1400" dirty="0"/>
          </a:p>
          <a:p>
            <a:pPr marL="0" indent="0">
              <a:spcBef>
                <a:spcPts val="0"/>
              </a:spcBef>
              <a:buSzPts val="1288"/>
              <a:buNone/>
            </a:pPr>
            <a:r>
              <a:rPr lang="en-US" sz="1400" dirty="0">
                <a:solidFill>
                  <a:srgbClr val="000000"/>
                </a:solidFill>
              </a:rPr>
              <a:t>#TogetherAgainstCOVID19</a:t>
            </a:r>
            <a:endParaRPr lang="en-US" sz="1400" dirty="0">
              <a:solidFill>
                <a:srgbClr val="000000"/>
              </a:solidFill>
              <a:sym typeface="Helvetica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8"/>
              <a:buNone/>
            </a:pPr>
            <a:endParaRPr dirty="0"/>
          </a:p>
        </p:txBody>
      </p:sp>
      <p:sp>
        <p:nvSpPr>
          <p:cNvPr id="237" name="Google Shape;237;p68"/>
          <p:cNvSpPr/>
          <p:nvPr/>
        </p:nvSpPr>
        <p:spPr>
          <a:xfrm>
            <a:off x="166731" y="1657545"/>
            <a:ext cx="1299527" cy="377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Post Copy</a:t>
            </a:r>
            <a:endParaRPr sz="1800" b="0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105" y="1885950"/>
            <a:ext cx="9495895" cy="497205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69"/>
          <p:cNvSpPr txBox="1">
            <a:spLocks noGrp="1"/>
          </p:cNvSpPr>
          <p:nvPr>
            <p:ph type="body" idx="4294967295"/>
          </p:nvPr>
        </p:nvSpPr>
        <p:spPr>
          <a:xfrm>
            <a:off x="29149" y="2391650"/>
            <a:ext cx="2320761" cy="29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8"/>
              <a:buNone/>
            </a:pPr>
            <a:r>
              <a:rPr lang="en-US" sz="1400" dirty="0"/>
              <a:t>Our appreciation can go a long way in raising </a:t>
            </a:r>
            <a:r>
              <a:rPr lang="en-US" sz="1400"/>
              <a:t>the morale </a:t>
            </a:r>
            <a:r>
              <a:rPr lang="en-US" sz="1400" dirty="0"/>
              <a:t>of India’s frontline heroes.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8"/>
              <a:buNone/>
            </a:pPr>
            <a:endParaRPr lang="en-US" sz="1400" dirty="0"/>
          </a:p>
          <a:p>
            <a:pPr marL="0" indent="0">
              <a:spcBef>
                <a:spcPts val="0"/>
              </a:spcBef>
              <a:buSzPts val="1288"/>
              <a:buNone/>
            </a:pPr>
            <a:r>
              <a:rPr lang="en-US" sz="1400" dirty="0">
                <a:solidFill>
                  <a:srgbClr val="000000"/>
                </a:solidFill>
              </a:rPr>
              <a:t>#TogetherAgainstCOVID19</a:t>
            </a:r>
            <a:endParaRPr lang="en-US" sz="1400" dirty="0">
              <a:solidFill>
                <a:srgbClr val="000000"/>
              </a:solidFill>
              <a:sym typeface="Helvetica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8"/>
              <a:buNone/>
            </a:pPr>
            <a:endParaRPr dirty="0"/>
          </a:p>
        </p:txBody>
      </p:sp>
      <p:sp>
        <p:nvSpPr>
          <p:cNvPr id="251" name="Google Shape;251;p69"/>
          <p:cNvSpPr/>
          <p:nvPr/>
        </p:nvSpPr>
        <p:spPr>
          <a:xfrm>
            <a:off x="166731" y="1657545"/>
            <a:ext cx="137693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Post Copy</a:t>
            </a:r>
            <a:endParaRPr sz="1800" b="0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214" y="1657545"/>
            <a:ext cx="9942786" cy="520396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4"/>
          <p:cNvSpPr txBox="1">
            <a:spLocks noGrp="1"/>
          </p:cNvSpPr>
          <p:nvPr>
            <p:ph type="body" idx="4294967295"/>
          </p:nvPr>
        </p:nvSpPr>
        <p:spPr>
          <a:xfrm>
            <a:off x="29162" y="2344015"/>
            <a:ext cx="2350244" cy="2935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8"/>
              <a:buNone/>
            </a:pPr>
            <a:r>
              <a:rPr lang="en-US" sz="1400" dirty="0"/>
              <a:t>Sincere thanks to all the #COVID19 warriors for placing their duty first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8"/>
              <a:buNone/>
            </a:pPr>
            <a:endParaRPr lang="en-US" sz="1400" dirty="0"/>
          </a:p>
          <a:p>
            <a:pPr marL="0" indent="0">
              <a:spcBef>
                <a:spcPts val="0"/>
              </a:spcBef>
              <a:buSzPts val="1288"/>
              <a:buNone/>
            </a:pPr>
            <a:r>
              <a:rPr lang="en-US" sz="1400" dirty="0">
                <a:solidFill>
                  <a:srgbClr val="000000"/>
                </a:solidFill>
              </a:rPr>
              <a:t>#TogetherAgainstCOVID19</a:t>
            </a:r>
            <a:endParaRPr lang="en-US" sz="1400" dirty="0">
              <a:solidFill>
                <a:srgbClr val="000000"/>
              </a:solidFill>
              <a:sym typeface="Helvetica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8"/>
              <a:buNone/>
            </a:pPr>
            <a:endParaRPr sz="1400" dirty="0"/>
          </a:p>
        </p:txBody>
      </p:sp>
      <p:sp>
        <p:nvSpPr>
          <p:cNvPr id="270" name="Google Shape;270;p14"/>
          <p:cNvSpPr/>
          <p:nvPr/>
        </p:nvSpPr>
        <p:spPr>
          <a:xfrm>
            <a:off x="166731" y="1657545"/>
            <a:ext cx="1357269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Post Copy</a:t>
            </a:r>
            <a:endParaRPr sz="1800" b="0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825" y="1657544"/>
            <a:ext cx="9937175" cy="520045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6"/>
          <p:cNvSpPr txBox="1">
            <a:spLocks noGrp="1"/>
          </p:cNvSpPr>
          <p:nvPr>
            <p:ph type="body" idx="4294967295"/>
          </p:nvPr>
        </p:nvSpPr>
        <p:spPr>
          <a:xfrm>
            <a:off x="29162" y="2391640"/>
            <a:ext cx="2330580" cy="2935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8"/>
              <a:buNone/>
            </a:pPr>
            <a:r>
              <a:rPr lang="en-US" sz="1400" dirty="0"/>
              <a:t>Stay united and show solidarity and support to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8"/>
              <a:buNone/>
            </a:pPr>
            <a:r>
              <a:rPr lang="en-US" sz="1400" dirty="0"/>
              <a:t>our real heroes.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8"/>
              <a:buNone/>
            </a:pPr>
            <a:endParaRPr lang="en-US" sz="1400" dirty="0"/>
          </a:p>
          <a:p>
            <a:pPr marL="0" indent="0">
              <a:spcBef>
                <a:spcPts val="0"/>
              </a:spcBef>
              <a:buSzPts val="1288"/>
              <a:buNone/>
            </a:pPr>
            <a:r>
              <a:rPr lang="en-US" sz="1400" dirty="0">
                <a:solidFill>
                  <a:srgbClr val="000000"/>
                </a:solidFill>
              </a:rPr>
              <a:t>#TogetherAgainstCOVID19</a:t>
            </a:r>
            <a:endParaRPr lang="en-US" sz="1400" dirty="0">
              <a:solidFill>
                <a:srgbClr val="000000"/>
              </a:solidFill>
              <a:sym typeface="Helvetica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8"/>
              <a:buNone/>
            </a:pPr>
            <a:endParaRPr sz="1400" dirty="0"/>
          </a:p>
        </p:txBody>
      </p:sp>
      <p:sp>
        <p:nvSpPr>
          <p:cNvPr id="285" name="Google Shape;285;p16"/>
          <p:cNvSpPr/>
          <p:nvPr/>
        </p:nvSpPr>
        <p:spPr>
          <a:xfrm>
            <a:off x="166731" y="1657544"/>
            <a:ext cx="1315029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Post Copy</a:t>
            </a:r>
            <a:endParaRPr sz="1800" b="0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258" y="1743074"/>
            <a:ext cx="9773742" cy="511492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4"/>
          <p:cNvSpPr txBox="1">
            <a:spLocks noGrp="1"/>
          </p:cNvSpPr>
          <p:nvPr>
            <p:ph type="body" idx="4294967295"/>
          </p:nvPr>
        </p:nvSpPr>
        <p:spPr>
          <a:xfrm>
            <a:off x="29162" y="2391640"/>
            <a:ext cx="2340412" cy="2935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88"/>
              <a:buNone/>
            </a:pPr>
            <a:r>
              <a:rPr lang="en-US" sz="1400" dirty="0" err="1">
                <a:solidFill>
                  <a:schemeClr val="dk1"/>
                </a:solidFill>
              </a:rPr>
              <a:t>अग्रिमपंक्ति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के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कार्यकर्ता</a:t>
            </a:r>
            <a:r>
              <a:rPr lang="en-US" sz="1400" dirty="0">
                <a:solidFill>
                  <a:schemeClr val="dk1"/>
                </a:solidFill>
              </a:rPr>
              <a:t> COVID-19 </a:t>
            </a:r>
            <a:r>
              <a:rPr lang="en-US" sz="1400" dirty="0" err="1">
                <a:solidFill>
                  <a:schemeClr val="dk1"/>
                </a:solidFill>
              </a:rPr>
              <a:t>के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प्रकोप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के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दौरान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दूसरों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की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मदद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करने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के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लिए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अपनी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जान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की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बाजी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लगा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रहे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हैं</a:t>
            </a:r>
            <a:r>
              <a:rPr lang="en-US" sz="1400" dirty="0">
                <a:solidFill>
                  <a:schemeClr val="dk1"/>
                </a:solidFill>
              </a:rPr>
              <a:t>। 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88"/>
              <a:buNone/>
            </a:pPr>
            <a:endParaRPr lang="en-US" sz="1400" dirty="0">
              <a:solidFill>
                <a:schemeClr val="dk1"/>
              </a:solidFill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buSzPts val="1288"/>
              <a:buNone/>
            </a:pPr>
            <a:r>
              <a:rPr lang="en-US" sz="1400" dirty="0">
                <a:solidFill>
                  <a:srgbClr val="000000"/>
                </a:solidFill>
              </a:rPr>
              <a:t>#TogetherAgainstCOVID19</a:t>
            </a:r>
            <a:endParaRPr lang="en-US" sz="1400" dirty="0">
              <a:solidFill>
                <a:srgbClr val="000000"/>
              </a:solidFill>
              <a:sym typeface="Helvetica Light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88"/>
              <a:buNone/>
            </a:pPr>
            <a:endParaRPr sz="14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288"/>
              <a:buNone/>
            </a:pPr>
            <a:endParaRPr sz="1400" dirty="0"/>
          </a:p>
        </p:txBody>
      </p:sp>
      <p:sp>
        <p:nvSpPr>
          <p:cNvPr id="309" name="Google Shape;309;p34"/>
          <p:cNvSpPr/>
          <p:nvPr/>
        </p:nvSpPr>
        <p:spPr>
          <a:xfrm>
            <a:off x="166731" y="1657545"/>
            <a:ext cx="1310267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Post Copy</a:t>
            </a:r>
            <a:endParaRPr sz="1800" b="0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582" y="1657545"/>
            <a:ext cx="9936417" cy="5208339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7"/>
          <p:cNvSpPr txBox="1">
            <a:spLocks noGrp="1"/>
          </p:cNvSpPr>
          <p:nvPr>
            <p:ph type="body" idx="4294967295"/>
          </p:nvPr>
        </p:nvSpPr>
        <p:spPr>
          <a:xfrm>
            <a:off x="29162" y="2391640"/>
            <a:ext cx="2320748" cy="2935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>
              <a:spcBef>
                <a:spcPts val="0"/>
              </a:spcBef>
              <a:buSzPts val="1288"/>
              <a:buNone/>
            </a:pPr>
            <a:r>
              <a:rPr lang="en-US" sz="1400" dirty="0" err="1">
                <a:solidFill>
                  <a:schemeClr val="dk1"/>
                </a:solidFill>
              </a:rPr>
              <a:t>पुलिस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अधिकारियों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और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सुरक्षा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बलों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का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अभिनन्दन</a:t>
            </a:r>
            <a:r>
              <a:rPr lang="en-US" sz="1400" dirty="0">
                <a:solidFill>
                  <a:schemeClr val="dk1"/>
                </a:solidFill>
              </a:rPr>
              <a:t>, </a:t>
            </a:r>
            <a:r>
              <a:rPr lang="hi-IN" sz="1400" dirty="0">
                <a:solidFill>
                  <a:schemeClr val="dk1"/>
                </a:solidFill>
              </a:rPr>
              <a:t>ये हमारी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8"/>
              <a:buNone/>
            </a:pPr>
            <a:r>
              <a:rPr lang="en-US" sz="1400" dirty="0" err="1">
                <a:solidFill>
                  <a:schemeClr val="dk1"/>
                </a:solidFill>
              </a:rPr>
              <a:t>सुरक्षा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सुनिश्चित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करने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के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लिए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अपनी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जान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जोखिम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में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डाल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रहे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हैं</a:t>
            </a:r>
            <a:r>
              <a:rPr lang="en-US" sz="1400" dirty="0">
                <a:solidFill>
                  <a:schemeClr val="dk1"/>
                </a:solidFill>
              </a:rPr>
              <a:t>।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8"/>
              <a:buNone/>
            </a:pPr>
            <a:endParaRPr lang="en-US" sz="1400" dirty="0">
              <a:solidFill>
                <a:schemeClr val="dk1"/>
              </a:solidFill>
            </a:endParaRPr>
          </a:p>
          <a:p>
            <a:pPr marL="0" indent="0">
              <a:spcBef>
                <a:spcPts val="0"/>
              </a:spcBef>
              <a:buSzPts val="1288"/>
              <a:buNone/>
            </a:pPr>
            <a:r>
              <a:rPr lang="en-US" sz="1400" dirty="0">
                <a:solidFill>
                  <a:srgbClr val="000000"/>
                </a:solidFill>
              </a:rPr>
              <a:t>#TogetherAgainstCOVID19</a:t>
            </a:r>
            <a:endParaRPr lang="en-US" sz="1400" dirty="0">
              <a:solidFill>
                <a:srgbClr val="000000"/>
              </a:solidFill>
              <a:sym typeface="Helvetica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8"/>
              <a:buNone/>
            </a:pPr>
            <a:endParaRPr sz="1400" dirty="0"/>
          </a:p>
        </p:txBody>
      </p:sp>
      <p:sp>
        <p:nvSpPr>
          <p:cNvPr id="325" name="Google Shape;325;p37"/>
          <p:cNvSpPr/>
          <p:nvPr/>
        </p:nvSpPr>
        <p:spPr>
          <a:xfrm>
            <a:off x="166731" y="1657544"/>
            <a:ext cx="122945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Post Copy</a:t>
            </a:r>
            <a:endParaRPr sz="1800" b="0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618" y="1657543"/>
            <a:ext cx="9901382" cy="518997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5"/>
          <p:cNvSpPr txBox="1">
            <a:spLocks noGrp="1"/>
          </p:cNvSpPr>
          <p:nvPr>
            <p:ph type="body" idx="4294967295"/>
          </p:nvPr>
        </p:nvSpPr>
        <p:spPr>
          <a:xfrm>
            <a:off x="29161" y="2391640"/>
            <a:ext cx="2310915" cy="2935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8"/>
              <a:buNone/>
            </a:pPr>
            <a:r>
              <a:rPr lang="en-US" sz="1400" dirty="0" err="1">
                <a:solidFill>
                  <a:schemeClr val="dk1"/>
                </a:solidFill>
              </a:rPr>
              <a:t>स्वच्छता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कार्यकर्ता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हम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सभी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के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स्वास्थ्य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की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रक्षा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कर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रहे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हैं</a:t>
            </a:r>
            <a:r>
              <a:rPr lang="en-US" sz="1400" dirty="0">
                <a:solidFill>
                  <a:schemeClr val="dk1"/>
                </a:solidFill>
              </a:rPr>
              <a:t>।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8"/>
              <a:buNone/>
            </a:pPr>
            <a:endParaRPr lang="en-US" sz="1400" dirty="0">
              <a:solidFill>
                <a:schemeClr val="dk1"/>
              </a:solidFill>
            </a:endParaRPr>
          </a:p>
          <a:p>
            <a:pPr marL="0" indent="0">
              <a:spcBef>
                <a:spcPts val="0"/>
              </a:spcBef>
              <a:buSzPts val="1288"/>
              <a:buNone/>
            </a:pPr>
            <a:r>
              <a:rPr lang="en-US" sz="1400" dirty="0">
                <a:solidFill>
                  <a:srgbClr val="000000"/>
                </a:solidFill>
              </a:rPr>
              <a:t>#TogetherAgainstCOVID19</a:t>
            </a:r>
            <a:endParaRPr lang="en-US" sz="1400" dirty="0">
              <a:solidFill>
                <a:srgbClr val="000000"/>
              </a:solidFill>
              <a:sym typeface="Helvetica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8"/>
              <a:buNone/>
            </a:pPr>
            <a:endParaRPr sz="14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8"/>
              <a:buNone/>
            </a:pPr>
            <a:endParaRPr sz="1400" dirty="0"/>
          </a:p>
        </p:txBody>
      </p:sp>
      <p:sp>
        <p:nvSpPr>
          <p:cNvPr id="339" name="Google Shape;339;p35"/>
          <p:cNvSpPr/>
          <p:nvPr/>
        </p:nvSpPr>
        <p:spPr>
          <a:xfrm>
            <a:off x="166731" y="1657545"/>
            <a:ext cx="131026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Post Copy</a:t>
            </a:r>
            <a:endParaRPr sz="1800" b="0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905" y="1657545"/>
            <a:ext cx="9979095" cy="523070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B1A311-DB59-462F-8422-B4213B1C2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1278"/>
            <a:ext cx="9029700" cy="469544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03ACC5E-EAF4-45C8-8500-B0ECFC6F3B57}"/>
              </a:ext>
            </a:extLst>
          </p:cNvPr>
          <p:cNvSpPr/>
          <p:nvPr/>
        </p:nvSpPr>
        <p:spPr>
          <a:xfrm>
            <a:off x="9410700" y="1400175"/>
            <a:ext cx="257175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/>
              <a:t>#</a:t>
            </a:r>
            <a:r>
              <a:rPr lang="en-IN" dirty="0" err="1"/>
              <a:t>IndiaFightsCorona</a:t>
            </a:r>
            <a:endParaRPr lang="en-IN" dirty="0"/>
          </a:p>
          <a:p>
            <a:endParaRPr lang="en-IN" dirty="0"/>
          </a:p>
          <a:p>
            <a:r>
              <a:rPr lang="hi-IN" dirty="0"/>
              <a:t>आइए, हम उन सभी चिकित्साकर्मियों और पैरामेडिकल स्टाफ के प्रति सम्मान व्यक्त करें, जो घर से बाहर रहते हैं ताकि अपने हम घर पर सुरक्षित रहें</a:t>
            </a:r>
            <a:r>
              <a:rPr lang="en-IN" dirty="0"/>
              <a:t>। #</a:t>
            </a:r>
            <a:r>
              <a:rPr lang="en-IN" dirty="0" err="1"/>
              <a:t>CoronaOutbreak</a:t>
            </a:r>
            <a:r>
              <a:rPr lang="en-IN" dirty="0"/>
              <a:t> #</a:t>
            </a:r>
            <a:r>
              <a:rPr lang="en-IN" dirty="0" err="1"/>
              <a:t>SwasthaBharat</a:t>
            </a:r>
            <a:r>
              <a:rPr lang="en-IN" dirty="0"/>
              <a:t> #</a:t>
            </a:r>
            <a:r>
              <a:rPr lang="en-IN" dirty="0" err="1"/>
              <a:t>HealthForAll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507715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2"/>
          <p:cNvSpPr txBox="1">
            <a:spLocks noGrp="1"/>
          </p:cNvSpPr>
          <p:nvPr>
            <p:ph type="body" idx="4294967295"/>
          </p:nvPr>
        </p:nvSpPr>
        <p:spPr>
          <a:xfrm>
            <a:off x="29161" y="2391640"/>
            <a:ext cx="2301083" cy="2935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8"/>
              <a:buNone/>
            </a:pPr>
            <a:r>
              <a:rPr lang="en-US" sz="1400" dirty="0" err="1"/>
              <a:t>हमारे</a:t>
            </a:r>
            <a:r>
              <a:rPr lang="en-US" sz="1400" dirty="0"/>
              <a:t> </a:t>
            </a:r>
            <a:r>
              <a:rPr lang="en-US" sz="1400" dirty="0" err="1"/>
              <a:t>स्वास्थ्यकर्मी</a:t>
            </a:r>
            <a:r>
              <a:rPr lang="en-US" sz="1400" dirty="0"/>
              <a:t> </a:t>
            </a:r>
            <a:r>
              <a:rPr lang="en-US" sz="1400" dirty="0" err="1"/>
              <a:t>निःस्वार्थ</a:t>
            </a:r>
            <a:r>
              <a:rPr lang="en-US" sz="1400" dirty="0"/>
              <a:t> </a:t>
            </a:r>
            <a:r>
              <a:rPr lang="en-US" sz="1400" dirty="0" err="1"/>
              <a:t>रूप</a:t>
            </a:r>
            <a:r>
              <a:rPr lang="en-US" sz="1400" dirty="0"/>
              <a:t> </a:t>
            </a:r>
            <a:r>
              <a:rPr lang="en-US" sz="1400" dirty="0" err="1"/>
              <a:t>से</a:t>
            </a:r>
            <a:r>
              <a:rPr lang="en-US" sz="1400" dirty="0"/>
              <a:t> #COVID19 </a:t>
            </a:r>
            <a:r>
              <a:rPr lang="en-US" sz="1400" dirty="0" err="1"/>
              <a:t>लड़ाई</a:t>
            </a:r>
            <a:r>
              <a:rPr lang="en-US" sz="1400" dirty="0"/>
              <a:t> </a:t>
            </a:r>
            <a:r>
              <a:rPr lang="en-US" sz="1400" dirty="0" err="1"/>
              <a:t>को</a:t>
            </a:r>
            <a:r>
              <a:rPr lang="en-US" sz="1400" dirty="0"/>
              <a:t> </a:t>
            </a:r>
            <a:r>
              <a:rPr lang="en-US" sz="1400" dirty="0" err="1"/>
              <a:t>अग्रिम</a:t>
            </a:r>
            <a:r>
              <a:rPr lang="en-US" sz="1400" dirty="0"/>
              <a:t> </a:t>
            </a:r>
            <a:r>
              <a:rPr lang="en-US" sz="1400" dirty="0" err="1"/>
              <a:t>पंक्ति</a:t>
            </a:r>
            <a:r>
              <a:rPr lang="en-US" sz="1400" dirty="0"/>
              <a:t> </a:t>
            </a:r>
            <a:r>
              <a:rPr lang="en-US" sz="1400" dirty="0" err="1"/>
              <a:t>पर</a:t>
            </a:r>
            <a:r>
              <a:rPr lang="en-US" sz="1400" dirty="0"/>
              <a:t> </a:t>
            </a:r>
            <a:r>
              <a:rPr lang="en-US" sz="1400" dirty="0" err="1"/>
              <a:t>खड़े</a:t>
            </a:r>
            <a:r>
              <a:rPr lang="en-US" sz="1400" dirty="0"/>
              <a:t> </a:t>
            </a:r>
            <a:r>
              <a:rPr lang="en-US" sz="1400" dirty="0" err="1"/>
              <a:t>होकर</a:t>
            </a:r>
            <a:r>
              <a:rPr lang="en-US" sz="1400" dirty="0"/>
              <a:t> </a:t>
            </a:r>
            <a:r>
              <a:rPr lang="en-US" sz="1400" dirty="0" err="1"/>
              <a:t>लड़</a:t>
            </a:r>
            <a:r>
              <a:rPr lang="en-US" sz="1400" dirty="0"/>
              <a:t> </a:t>
            </a:r>
            <a:r>
              <a:rPr lang="en-US" sz="1400" dirty="0" err="1"/>
              <a:t>रहे</a:t>
            </a:r>
            <a:r>
              <a:rPr lang="en-US" sz="1400" dirty="0"/>
              <a:t> </a:t>
            </a:r>
            <a:r>
              <a:rPr lang="en-US" sz="1400" dirty="0" err="1"/>
              <a:t>हैं</a:t>
            </a:r>
            <a:r>
              <a:rPr lang="en-US" sz="1400" dirty="0"/>
              <a:t>। 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8"/>
              <a:buNone/>
            </a:pPr>
            <a:endParaRPr lang="en-US" sz="1400" dirty="0"/>
          </a:p>
          <a:p>
            <a:pPr marL="0" indent="0">
              <a:spcBef>
                <a:spcPts val="0"/>
              </a:spcBef>
              <a:buSzPts val="1288"/>
              <a:buNone/>
            </a:pPr>
            <a:r>
              <a:rPr lang="en-US" sz="1400" dirty="0">
                <a:solidFill>
                  <a:srgbClr val="000000"/>
                </a:solidFill>
              </a:rPr>
              <a:t>#TogetherAgainstCOVID19</a:t>
            </a:r>
            <a:endParaRPr lang="en-US" sz="1400" dirty="0">
              <a:solidFill>
                <a:srgbClr val="000000"/>
              </a:solidFill>
              <a:sym typeface="Helvetica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8"/>
              <a:buNone/>
            </a:pPr>
            <a:endParaRPr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288"/>
              <a:buNone/>
            </a:pPr>
            <a:endParaRPr sz="1400" dirty="0"/>
          </a:p>
        </p:txBody>
      </p:sp>
      <p:sp>
        <p:nvSpPr>
          <p:cNvPr id="352" name="Google Shape;352;p32"/>
          <p:cNvSpPr/>
          <p:nvPr/>
        </p:nvSpPr>
        <p:spPr>
          <a:xfrm>
            <a:off x="166731" y="1657545"/>
            <a:ext cx="1357269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Post Copy</a:t>
            </a:r>
            <a:endParaRPr sz="1800" b="0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244" y="1657545"/>
            <a:ext cx="9861756" cy="5169204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1"/>
          <p:cNvSpPr txBox="1">
            <a:spLocks noGrp="1"/>
          </p:cNvSpPr>
          <p:nvPr>
            <p:ph type="body" idx="4294967295"/>
          </p:nvPr>
        </p:nvSpPr>
        <p:spPr>
          <a:xfrm>
            <a:off x="29148" y="2391650"/>
            <a:ext cx="2637852" cy="29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1400" dirty="0" err="1">
                <a:solidFill>
                  <a:schemeClr val="dk1"/>
                </a:solidFill>
              </a:rPr>
              <a:t>यह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समय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अपने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राष्ट्र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के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असली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नायकों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के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प्रति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आभार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व्यक्त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करने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का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है</a:t>
            </a:r>
            <a:r>
              <a:rPr lang="en-US" sz="1400" dirty="0">
                <a:solidFill>
                  <a:schemeClr val="dk1"/>
                </a:solidFill>
              </a:rPr>
              <a:t>।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lang="en-US" sz="1400" dirty="0">
              <a:solidFill>
                <a:schemeClr val="dk1"/>
              </a:solidFill>
            </a:endParaRP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en-US" sz="1600" dirty="0">
                <a:solidFill>
                  <a:srgbClr val="000000"/>
                </a:solidFill>
              </a:rPr>
              <a:t>#TogetherAgainstCOVID19</a:t>
            </a:r>
            <a:endParaRPr lang="en-US" sz="1600" dirty="0">
              <a:solidFill>
                <a:srgbClr val="000000"/>
              </a:solidFill>
              <a:sym typeface="Helvetica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sz="1500" dirty="0"/>
          </a:p>
        </p:txBody>
      </p:sp>
      <p:sp>
        <p:nvSpPr>
          <p:cNvPr id="365" name="Google Shape;365;p71"/>
          <p:cNvSpPr/>
          <p:nvPr/>
        </p:nvSpPr>
        <p:spPr>
          <a:xfrm>
            <a:off x="166731" y="1657544"/>
            <a:ext cx="1357269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rPr>
              <a:t>Post Copy</a:t>
            </a:r>
            <a:endParaRPr sz="1800" b="0" i="0" u="none" strike="noStrike" cap="none" dirty="0">
              <a:solidFill>
                <a:schemeClr val="tx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661" y="1809750"/>
            <a:ext cx="9646338" cy="504825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72"/>
          <p:cNvSpPr txBox="1">
            <a:spLocks noGrp="1"/>
          </p:cNvSpPr>
          <p:nvPr>
            <p:ph type="body" idx="4294967295"/>
          </p:nvPr>
        </p:nvSpPr>
        <p:spPr>
          <a:xfrm>
            <a:off x="29162" y="2391640"/>
            <a:ext cx="2225662" cy="2935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>
              <a:spcBef>
                <a:spcPts val="0"/>
              </a:spcBef>
              <a:buSzPts val="1288"/>
              <a:buNone/>
            </a:pPr>
            <a:r>
              <a:rPr lang="hi-IN" sz="1400" dirty="0">
                <a:solidFill>
                  <a:schemeClr val="dk1"/>
                </a:solidFill>
              </a:rPr>
              <a:t>गर्व है हमें देश के कोरोना वारियर्स पर!</a:t>
            </a:r>
            <a:endParaRPr lang="en-IN" sz="1400" dirty="0">
              <a:solidFill>
                <a:schemeClr val="dk1"/>
              </a:solidFill>
            </a:endParaRPr>
          </a:p>
          <a:p>
            <a:pPr marL="0" lvl="0" indent="0">
              <a:spcBef>
                <a:spcPts val="0"/>
              </a:spcBef>
              <a:buSzPts val="1288"/>
              <a:buNone/>
            </a:pPr>
            <a:endParaRPr lang="en-IN" sz="1400" dirty="0">
              <a:solidFill>
                <a:schemeClr val="dk1"/>
              </a:solidFill>
            </a:endParaRPr>
          </a:p>
          <a:p>
            <a:pPr marL="0" indent="0">
              <a:spcBef>
                <a:spcPts val="0"/>
              </a:spcBef>
              <a:buSzPts val="1288"/>
              <a:buNone/>
            </a:pPr>
            <a:r>
              <a:rPr lang="en-US" sz="1400" dirty="0">
                <a:solidFill>
                  <a:srgbClr val="000000"/>
                </a:solidFill>
              </a:rPr>
              <a:t>#TogetherAgainstCOVID19</a:t>
            </a:r>
            <a:endParaRPr lang="en-US" sz="1400" dirty="0">
              <a:solidFill>
                <a:srgbClr val="000000"/>
              </a:solidFill>
              <a:sym typeface="Helvetica Light"/>
            </a:endParaRPr>
          </a:p>
          <a:p>
            <a:pPr marL="0" lvl="0" indent="0">
              <a:spcBef>
                <a:spcPts val="0"/>
              </a:spcBef>
              <a:buSzPts val="1288"/>
              <a:buNone/>
            </a:pPr>
            <a:endParaRPr lang="en-US" sz="1400" dirty="0">
              <a:solidFill>
                <a:schemeClr val="dk1"/>
              </a:solidFill>
            </a:endParaRPr>
          </a:p>
        </p:txBody>
      </p:sp>
      <p:sp>
        <p:nvSpPr>
          <p:cNvPr id="378" name="Google Shape;378;p72"/>
          <p:cNvSpPr/>
          <p:nvPr/>
        </p:nvSpPr>
        <p:spPr>
          <a:xfrm>
            <a:off x="166731" y="1657545"/>
            <a:ext cx="1275437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rPr>
              <a:t>Post Copy</a:t>
            </a:r>
            <a:endParaRPr sz="1800" b="0" i="0" u="none" strike="noStrike" cap="none" dirty="0">
              <a:solidFill>
                <a:schemeClr val="tx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824" y="1657544"/>
            <a:ext cx="9937176" cy="520045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73"/>
          <p:cNvSpPr txBox="1">
            <a:spLocks noGrp="1"/>
          </p:cNvSpPr>
          <p:nvPr>
            <p:ph type="body" idx="4294967295"/>
          </p:nvPr>
        </p:nvSpPr>
        <p:spPr>
          <a:xfrm>
            <a:off x="29149" y="2391650"/>
            <a:ext cx="2310928" cy="29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>
              <a:spcBef>
                <a:spcPts val="880"/>
              </a:spcBef>
              <a:buClr>
                <a:schemeClr val="dk1"/>
              </a:buClr>
              <a:buSzPts val="1100"/>
              <a:buNone/>
            </a:pPr>
            <a:r>
              <a:rPr lang="en-US" sz="1400" dirty="0" err="1">
                <a:solidFill>
                  <a:schemeClr val="dk1"/>
                </a:solidFill>
              </a:rPr>
              <a:t>हमारा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साथ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उनके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काम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करने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के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hi-IN" sz="1400" dirty="0">
                <a:solidFill>
                  <a:schemeClr val="dk1"/>
                </a:solidFill>
              </a:rPr>
              <a:t>पक्के  इरादे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को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और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मजबूत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बनाएगा</a:t>
            </a:r>
            <a:r>
              <a:rPr lang="en-US" sz="1400" dirty="0">
                <a:solidFill>
                  <a:schemeClr val="dk1"/>
                </a:solidFill>
              </a:rPr>
              <a:t>।</a:t>
            </a:r>
          </a:p>
          <a:p>
            <a:pPr marL="0" lvl="0" indent="0" algn="l" rtl="0">
              <a:lnSpc>
                <a:spcPct val="100000"/>
              </a:lnSpc>
              <a:spcBef>
                <a:spcPts val="88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lang="en-US" sz="1400" dirty="0">
              <a:solidFill>
                <a:schemeClr val="dk1"/>
              </a:solidFill>
            </a:endParaRPr>
          </a:p>
          <a:p>
            <a:pPr marL="0" indent="0">
              <a:spcBef>
                <a:spcPts val="880"/>
              </a:spcBef>
              <a:buClr>
                <a:schemeClr val="dk1"/>
              </a:buClr>
              <a:buSzPts val="1100"/>
              <a:buNone/>
            </a:pPr>
            <a:r>
              <a:rPr lang="en-US" sz="1400" dirty="0">
                <a:solidFill>
                  <a:srgbClr val="000000"/>
                </a:solidFill>
              </a:rPr>
              <a:t>#TogetherAgainstCOVID19</a:t>
            </a:r>
            <a:endParaRPr lang="en-US" sz="1400" dirty="0">
              <a:solidFill>
                <a:srgbClr val="000000"/>
              </a:solidFill>
              <a:sym typeface="Helvetica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88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sz="1400" dirty="0">
              <a:solidFill>
                <a:schemeClr val="dk1"/>
              </a:solidFill>
            </a:endParaRPr>
          </a:p>
        </p:txBody>
      </p:sp>
      <p:sp>
        <p:nvSpPr>
          <p:cNvPr id="396" name="Google Shape;396;p73"/>
          <p:cNvSpPr/>
          <p:nvPr/>
        </p:nvSpPr>
        <p:spPr>
          <a:xfrm>
            <a:off x="166731" y="1657544"/>
            <a:ext cx="1294467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rPr>
              <a:t>Post Copy</a:t>
            </a:r>
            <a:endParaRPr sz="1800" b="0" i="0" u="none" strike="noStrike" cap="none" dirty="0">
              <a:solidFill>
                <a:schemeClr val="tx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822" y="1657544"/>
            <a:ext cx="9937177" cy="5200456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74"/>
          <p:cNvSpPr txBox="1">
            <a:spLocks noGrp="1"/>
          </p:cNvSpPr>
          <p:nvPr>
            <p:ph type="body" idx="4294967295"/>
          </p:nvPr>
        </p:nvSpPr>
        <p:spPr>
          <a:xfrm>
            <a:off x="29149" y="2391650"/>
            <a:ext cx="2325600" cy="29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>
              <a:spcBef>
                <a:spcPts val="0"/>
              </a:spcBef>
              <a:buSzPts val="1288"/>
              <a:buNone/>
            </a:pPr>
            <a:r>
              <a:rPr lang="en-US" sz="1400" dirty="0" err="1">
                <a:solidFill>
                  <a:schemeClr val="dk1"/>
                </a:solidFill>
              </a:rPr>
              <a:t>जो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निःस्वार्थ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भाव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से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हमारी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सेवा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में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लगे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हुए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हैं</a:t>
            </a:r>
            <a:r>
              <a:rPr lang="en-US" sz="1400" dirty="0">
                <a:solidFill>
                  <a:schemeClr val="dk1"/>
                </a:solidFill>
              </a:rPr>
              <a:t>, </a:t>
            </a:r>
            <a:r>
              <a:rPr lang="en-US" sz="1400" dirty="0" err="1">
                <a:solidFill>
                  <a:schemeClr val="dk1"/>
                </a:solidFill>
              </a:rPr>
              <a:t>यह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देश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उन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सभी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hi-IN" sz="1400" dirty="0">
                <a:solidFill>
                  <a:schemeClr val="dk1"/>
                </a:solidFill>
              </a:rPr>
              <a:t>का हमेशा</a:t>
            </a:r>
            <a:r>
              <a:rPr lang="en-IN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आभारी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रहेगा</a:t>
            </a:r>
            <a:r>
              <a:rPr lang="en-US" sz="1400" dirty="0">
                <a:solidFill>
                  <a:schemeClr val="dk1"/>
                </a:solidFill>
              </a:rPr>
              <a:t>।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8"/>
              <a:buNone/>
            </a:pPr>
            <a:endParaRPr lang="en-US" sz="1400" dirty="0">
              <a:solidFill>
                <a:schemeClr val="dk1"/>
              </a:solidFill>
            </a:endParaRPr>
          </a:p>
          <a:p>
            <a:pPr marL="0" indent="0">
              <a:spcBef>
                <a:spcPts val="0"/>
              </a:spcBef>
              <a:buSzPts val="1288"/>
              <a:buNone/>
            </a:pPr>
            <a:r>
              <a:rPr lang="en-US" sz="1400" dirty="0">
                <a:solidFill>
                  <a:srgbClr val="000000"/>
                </a:solidFill>
              </a:rPr>
              <a:t>#TogetherAgainstCOVID19</a:t>
            </a:r>
            <a:endParaRPr lang="en-US" sz="1400" dirty="0">
              <a:solidFill>
                <a:srgbClr val="000000"/>
              </a:solidFill>
              <a:sym typeface="Helvetica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8"/>
              <a:buNone/>
            </a:pPr>
            <a:endParaRPr sz="14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288"/>
              <a:buNone/>
            </a:pPr>
            <a:endParaRPr sz="1400" dirty="0"/>
          </a:p>
        </p:txBody>
      </p:sp>
      <p:sp>
        <p:nvSpPr>
          <p:cNvPr id="411" name="Google Shape;411;p74"/>
          <p:cNvSpPr/>
          <p:nvPr/>
        </p:nvSpPr>
        <p:spPr>
          <a:xfrm>
            <a:off x="166731" y="1657545"/>
            <a:ext cx="162274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rPr>
              <a:t>Post Copy</a:t>
            </a:r>
            <a:endParaRPr sz="1800" b="0" i="0" u="none" strike="noStrike" cap="none" dirty="0">
              <a:solidFill>
                <a:schemeClr val="tx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824" y="1657544"/>
            <a:ext cx="9937175" cy="520045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77"/>
          <p:cNvSpPr txBox="1">
            <a:spLocks noGrp="1"/>
          </p:cNvSpPr>
          <p:nvPr>
            <p:ph type="body" idx="4294967295"/>
          </p:nvPr>
        </p:nvSpPr>
        <p:spPr>
          <a:xfrm>
            <a:off x="0" y="2391650"/>
            <a:ext cx="2296200" cy="29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8"/>
              <a:buNone/>
            </a:pPr>
            <a:r>
              <a:rPr lang="en-US" sz="1400" dirty="0" err="1"/>
              <a:t>हमारी</a:t>
            </a:r>
            <a:r>
              <a:rPr lang="en-US" sz="1400" dirty="0"/>
              <a:t> </a:t>
            </a:r>
            <a:r>
              <a:rPr lang="en-US" sz="1400" dirty="0" err="1"/>
              <a:t>एकजुटता</a:t>
            </a:r>
            <a:r>
              <a:rPr lang="en-US" sz="1400" dirty="0"/>
              <a:t> </a:t>
            </a:r>
            <a:r>
              <a:rPr lang="en-US" sz="1400" dirty="0" err="1"/>
              <a:t>उनके</a:t>
            </a:r>
            <a:r>
              <a:rPr lang="en-US" sz="1400" dirty="0"/>
              <a:t> </a:t>
            </a:r>
            <a:r>
              <a:rPr lang="en-US" sz="1400" dirty="0" err="1"/>
              <a:t>हौसले</a:t>
            </a:r>
            <a:r>
              <a:rPr lang="en-US" sz="1400" dirty="0"/>
              <a:t> </a:t>
            </a:r>
            <a:r>
              <a:rPr lang="en-US" sz="1400" dirty="0" err="1"/>
              <a:t>को</a:t>
            </a:r>
            <a:r>
              <a:rPr lang="en-US" sz="1400" dirty="0"/>
              <a:t> </a:t>
            </a:r>
            <a:r>
              <a:rPr lang="en-US" sz="1400" dirty="0" err="1"/>
              <a:t>मजबूत</a:t>
            </a:r>
            <a:r>
              <a:rPr lang="en-US" sz="1400" dirty="0"/>
              <a:t> </a:t>
            </a:r>
            <a:r>
              <a:rPr lang="en-US" sz="1400" dirty="0" err="1"/>
              <a:t>बनाएगी</a:t>
            </a:r>
            <a:r>
              <a:rPr lang="en-US" sz="1400" dirty="0"/>
              <a:t>।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8"/>
              <a:buNone/>
            </a:pPr>
            <a:endParaRPr lang="en-US" sz="1400" dirty="0"/>
          </a:p>
          <a:p>
            <a:pPr marL="0" indent="0">
              <a:spcBef>
                <a:spcPts val="0"/>
              </a:spcBef>
              <a:buSzPts val="1288"/>
              <a:buNone/>
            </a:pPr>
            <a:r>
              <a:rPr lang="en-US" sz="1400" dirty="0">
                <a:solidFill>
                  <a:srgbClr val="000000"/>
                </a:solidFill>
              </a:rPr>
              <a:t>#TogetherAgainstCOVID19</a:t>
            </a:r>
            <a:endParaRPr lang="en-US" sz="1400" dirty="0">
              <a:solidFill>
                <a:srgbClr val="000000"/>
              </a:solidFill>
              <a:sym typeface="Helvetica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8"/>
              <a:buNone/>
            </a:pPr>
            <a:endParaRPr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88"/>
              <a:buFont typeface="Arial"/>
              <a:buNone/>
            </a:pPr>
            <a:endParaRPr sz="1400" dirty="0"/>
          </a:p>
        </p:txBody>
      </p:sp>
      <p:sp>
        <p:nvSpPr>
          <p:cNvPr id="439" name="Google Shape;439;p77"/>
          <p:cNvSpPr/>
          <p:nvPr/>
        </p:nvSpPr>
        <p:spPr>
          <a:xfrm>
            <a:off x="166731" y="1657544"/>
            <a:ext cx="1299527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Post Copy</a:t>
            </a:r>
            <a:endParaRPr sz="1800" b="0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884" y="1657544"/>
            <a:ext cx="9932116" cy="5200456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78"/>
          <p:cNvSpPr txBox="1">
            <a:spLocks noGrp="1"/>
          </p:cNvSpPr>
          <p:nvPr>
            <p:ph type="body" idx="4294967295"/>
          </p:nvPr>
        </p:nvSpPr>
        <p:spPr>
          <a:xfrm>
            <a:off x="29150" y="2467850"/>
            <a:ext cx="2281500" cy="29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8"/>
              <a:buNone/>
            </a:pPr>
            <a:r>
              <a:rPr lang="en-US" sz="1400" dirty="0" err="1">
                <a:solidFill>
                  <a:schemeClr val="dk1"/>
                </a:solidFill>
              </a:rPr>
              <a:t>फ्रंटलाइन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वर्कर्स</a:t>
            </a:r>
            <a:r>
              <a:rPr lang="en-US" sz="1400" dirty="0">
                <a:solidFill>
                  <a:schemeClr val="dk1"/>
                </a:solidFill>
              </a:rPr>
              <a:t>, </a:t>
            </a:r>
            <a:r>
              <a:rPr lang="en-US" sz="1400" dirty="0" err="1">
                <a:solidFill>
                  <a:schemeClr val="dk1"/>
                </a:solidFill>
              </a:rPr>
              <a:t>जो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लगातार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हमारी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सेवा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में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लगे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हुए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हैं</a:t>
            </a:r>
            <a:r>
              <a:rPr lang="en-US" sz="1400" dirty="0">
                <a:solidFill>
                  <a:schemeClr val="dk1"/>
                </a:solidFill>
              </a:rPr>
              <a:t> - </a:t>
            </a:r>
            <a:r>
              <a:rPr lang="en-US" sz="1400" dirty="0" err="1">
                <a:solidFill>
                  <a:schemeClr val="dk1"/>
                </a:solidFill>
              </a:rPr>
              <a:t>हम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सभी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सदैव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उनके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आभारी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रहेंगे</a:t>
            </a:r>
            <a:r>
              <a:rPr lang="en-US" sz="1400" dirty="0">
                <a:solidFill>
                  <a:schemeClr val="dk1"/>
                </a:solidFill>
              </a:rPr>
              <a:t>।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8"/>
              <a:buNone/>
            </a:pPr>
            <a:endParaRPr lang="en-US" sz="1400" dirty="0">
              <a:solidFill>
                <a:schemeClr val="dk1"/>
              </a:solidFill>
            </a:endParaRPr>
          </a:p>
          <a:p>
            <a:pPr marL="0" indent="0">
              <a:spcBef>
                <a:spcPts val="0"/>
              </a:spcBef>
              <a:buSzPts val="1288"/>
              <a:buNone/>
            </a:pPr>
            <a:r>
              <a:rPr lang="en-US" sz="1400" dirty="0">
                <a:solidFill>
                  <a:srgbClr val="000000"/>
                </a:solidFill>
              </a:rPr>
              <a:t>#TogetherAgainstCOVID19</a:t>
            </a:r>
            <a:endParaRPr lang="en-US" sz="1400" dirty="0">
              <a:solidFill>
                <a:srgbClr val="000000"/>
              </a:solidFill>
              <a:sym typeface="Helvetica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8"/>
              <a:buNone/>
            </a:pPr>
            <a:endParaRPr sz="1400" dirty="0">
              <a:solidFill>
                <a:schemeClr val="dk1"/>
              </a:solidFill>
            </a:endParaRPr>
          </a:p>
        </p:txBody>
      </p:sp>
      <p:sp>
        <p:nvSpPr>
          <p:cNvPr id="452" name="Google Shape;452;p78"/>
          <p:cNvSpPr/>
          <p:nvPr/>
        </p:nvSpPr>
        <p:spPr>
          <a:xfrm>
            <a:off x="166731" y="1657545"/>
            <a:ext cx="132032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Post Copy</a:t>
            </a:r>
            <a:endParaRPr sz="1800" b="0" i="0" u="none" strike="noStrike" cap="none" dirty="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610" y="1623366"/>
            <a:ext cx="10001390" cy="5234634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9"/>
          <p:cNvSpPr txBox="1">
            <a:spLocks noGrp="1"/>
          </p:cNvSpPr>
          <p:nvPr>
            <p:ph type="body" idx="4294967295"/>
          </p:nvPr>
        </p:nvSpPr>
        <p:spPr>
          <a:xfrm>
            <a:off x="29162" y="2391640"/>
            <a:ext cx="2330580" cy="2935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>
              <a:spcBef>
                <a:spcPts val="0"/>
              </a:spcBef>
              <a:buSzPts val="1288"/>
              <a:buNone/>
            </a:pPr>
            <a:r>
              <a:rPr lang="en-US" sz="1400" dirty="0" err="1">
                <a:solidFill>
                  <a:schemeClr val="dk1"/>
                </a:solidFill>
              </a:rPr>
              <a:t>सभी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स्वास्थ्य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कर्मियों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को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सादर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धन्यवाद</a:t>
            </a:r>
            <a:r>
              <a:rPr lang="en-US" sz="1400" dirty="0">
                <a:solidFill>
                  <a:schemeClr val="dk1"/>
                </a:solidFill>
              </a:rPr>
              <a:t>। </a:t>
            </a:r>
            <a:r>
              <a:rPr lang="en-US" sz="1400" dirty="0" err="1">
                <a:solidFill>
                  <a:schemeClr val="dk1"/>
                </a:solidFill>
              </a:rPr>
              <a:t>एक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संयुक्त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परिवार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के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रूप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में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आइये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हम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सब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मिलकर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इन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hi-IN" sz="1400" dirty="0">
                <a:solidFill>
                  <a:schemeClr val="dk1"/>
                </a:solidFill>
              </a:rPr>
              <a:t>कोरोना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योद्धाओं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को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धन्यवाद</a:t>
            </a:r>
            <a:r>
              <a:rPr lang="en-US" sz="1400" dirty="0">
                <a:solidFill>
                  <a:schemeClr val="dk1"/>
                </a:solidFill>
              </a:rPr>
              <a:t> </a:t>
            </a:r>
            <a:r>
              <a:rPr lang="en-US" sz="1400" dirty="0" err="1">
                <a:solidFill>
                  <a:schemeClr val="dk1"/>
                </a:solidFill>
              </a:rPr>
              <a:t>दें</a:t>
            </a:r>
            <a:r>
              <a:rPr lang="en-US" sz="1400" dirty="0">
                <a:solidFill>
                  <a:schemeClr val="dk1"/>
                </a:solidFill>
              </a:rPr>
              <a:t>।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8"/>
              <a:buNone/>
            </a:pPr>
            <a:endParaRPr lang="en-US" sz="1400" dirty="0">
              <a:solidFill>
                <a:schemeClr val="dk1"/>
              </a:solidFill>
            </a:endParaRPr>
          </a:p>
          <a:p>
            <a:pPr marL="0" indent="0">
              <a:spcBef>
                <a:spcPts val="0"/>
              </a:spcBef>
              <a:buSzPts val="1288"/>
              <a:buNone/>
            </a:pPr>
            <a:r>
              <a:rPr lang="en-US" sz="1400" dirty="0">
                <a:solidFill>
                  <a:srgbClr val="000000"/>
                </a:solidFill>
              </a:rPr>
              <a:t>#TogetherAgainstCOVID19</a:t>
            </a:r>
            <a:endParaRPr lang="en-US" sz="1400" dirty="0">
              <a:solidFill>
                <a:srgbClr val="000000"/>
              </a:solidFill>
              <a:sym typeface="Helvetica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88"/>
              <a:buNone/>
            </a:pPr>
            <a:endParaRPr sz="14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288"/>
              <a:buNone/>
            </a:pPr>
            <a:endParaRPr sz="1400" dirty="0"/>
          </a:p>
        </p:txBody>
      </p:sp>
      <p:sp>
        <p:nvSpPr>
          <p:cNvPr id="474" name="Google Shape;474;p39"/>
          <p:cNvSpPr/>
          <p:nvPr/>
        </p:nvSpPr>
        <p:spPr>
          <a:xfrm>
            <a:off x="166731" y="1657545"/>
            <a:ext cx="1357269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Post Copy</a:t>
            </a:r>
            <a:endParaRPr sz="1800" b="0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354" y="1657545"/>
            <a:ext cx="9929646" cy="5200455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41"/>
          <p:cNvSpPr txBox="1">
            <a:spLocks noGrp="1"/>
          </p:cNvSpPr>
          <p:nvPr>
            <p:ph type="body" idx="4294967295"/>
          </p:nvPr>
        </p:nvSpPr>
        <p:spPr>
          <a:xfrm>
            <a:off x="29162" y="2391640"/>
            <a:ext cx="2330580" cy="2935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>
              <a:spcBef>
                <a:spcPts val="0"/>
              </a:spcBef>
              <a:buSzPts val="1288"/>
              <a:buNone/>
            </a:pPr>
            <a:r>
              <a:rPr lang="en-US" sz="1400" dirty="0" err="1"/>
              <a:t>कोरोना</a:t>
            </a:r>
            <a:r>
              <a:rPr lang="en-US" sz="1400" dirty="0"/>
              <a:t> </a:t>
            </a:r>
            <a:r>
              <a:rPr lang="en-US" sz="1400" dirty="0" err="1"/>
              <a:t>वारियर्स</a:t>
            </a:r>
            <a:r>
              <a:rPr lang="en-US" sz="1400" dirty="0"/>
              <a:t> </a:t>
            </a:r>
            <a:r>
              <a:rPr lang="en-US" sz="1400" dirty="0" err="1"/>
              <a:t>से</a:t>
            </a:r>
            <a:r>
              <a:rPr lang="en-US" sz="1400" dirty="0"/>
              <a:t> </a:t>
            </a:r>
            <a:r>
              <a:rPr lang="en-US" sz="1400" dirty="0" err="1"/>
              <a:t>भेदभाव</a:t>
            </a:r>
            <a:r>
              <a:rPr lang="en-US" sz="1400" dirty="0"/>
              <a:t> न </a:t>
            </a:r>
            <a:r>
              <a:rPr lang="en-US" sz="1400" dirty="0" err="1"/>
              <a:t>करें</a:t>
            </a:r>
            <a:r>
              <a:rPr lang="en-US" sz="1400" dirty="0"/>
              <a:t>, </a:t>
            </a:r>
            <a:r>
              <a:rPr lang="hi-IN" sz="1400" dirty="0"/>
              <a:t>उन्हें </a:t>
            </a:r>
            <a:r>
              <a:rPr lang="en-US" sz="1400" dirty="0"/>
              <a:t> </a:t>
            </a:r>
            <a:r>
              <a:rPr lang="en-US" sz="1400" dirty="0" err="1"/>
              <a:t>सम्मान</a:t>
            </a:r>
            <a:r>
              <a:rPr lang="en-US" sz="1400" dirty="0"/>
              <a:t> </a:t>
            </a:r>
            <a:r>
              <a:rPr lang="en-US" sz="1400" dirty="0" err="1"/>
              <a:t>दें</a:t>
            </a:r>
            <a:r>
              <a:rPr lang="en-US" sz="1400" dirty="0"/>
              <a:t>।</a:t>
            </a:r>
          </a:p>
          <a:p>
            <a:pPr marL="0" lvl="0" indent="0">
              <a:spcBef>
                <a:spcPts val="0"/>
              </a:spcBef>
              <a:buSzPts val="1288"/>
              <a:buNone/>
            </a:pPr>
            <a:endParaRPr lang="en-US" sz="1400" dirty="0"/>
          </a:p>
          <a:p>
            <a:pPr marL="0" indent="0">
              <a:spcBef>
                <a:spcPts val="0"/>
              </a:spcBef>
              <a:buSzPts val="1288"/>
              <a:buNone/>
            </a:pPr>
            <a:r>
              <a:rPr lang="en-US" sz="1400" dirty="0">
                <a:solidFill>
                  <a:srgbClr val="000000"/>
                </a:solidFill>
              </a:rPr>
              <a:t>#TogetherAgainstCOVID19</a:t>
            </a:r>
            <a:endParaRPr lang="en-US" sz="1400" dirty="0">
              <a:solidFill>
                <a:srgbClr val="000000"/>
              </a:solidFill>
              <a:sym typeface="Helvetica Light"/>
            </a:endParaRPr>
          </a:p>
          <a:p>
            <a:pPr marL="0" lvl="0" indent="0">
              <a:spcBef>
                <a:spcPts val="0"/>
              </a:spcBef>
              <a:buSzPts val="1288"/>
              <a:buNone/>
            </a:pPr>
            <a:endParaRPr lang="en-US" sz="1400" dirty="0"/>
          </a:p>
          <a:p>
            <a:pPr marL="0" lvl="0" indent="0">
              <a:spcBef>
                <a:spcPts val="0"/>
              </a:spcBef>
              <a:buSzPts val="1288"/>
              <a:buNone/>
            </a:pPr>
            <a:endParaRPr lang="en-US" sz="1400" dirty="0"/>
          </a:p>
          <a:p>
            <a:pPr marL="0" lvl="0" indent="0">
              <a:spcBef>
                <a:spcPts val="0"/>
              </a:spcBef>
              <a:buSzPts val="1288"/>
              <a:buNone/>
            </a:pPr>
            <a:endParaRPr sz="1400" dirty="0"/>
          </a:p>
        </p:txBody>
      </p:sp>
      <p:sp>
        <p:nvSpPr>
          <p:cNvPr id="488" name="Google Shape;488;p41"/>
          <p:cNvSpPr/>
          <p:nvPr/>
        </p:nvSpPr>
        <p:spPr>
          <a:xfrm>
            <a:off x="166731" y="1657545"/>
            <a:ext cx="1301997" cy="377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Post Copy</a:t>
            </a:r>
            <a:endParaRPr sz="1800" b="0" i="0" u="none" strike="noStrike" cap="none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161" y="1657544"/>
            <a:ext cx="9929644" cy="5200455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1"/>
          <p:cNvSpPr/>
          <p:nvPr/>
        </p:nvSpPr>
        <p:spPr>
          <a:xfrm>
            <a:off x="1724613" y="5511275"/>
            <a:ext cx="9252684" cy="1322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8" tIns="35718" rIns="35718" bIns="35718" anchor="t">
            <a:spAutoFit/>
          </a:bodyPr>
          <a:lstStyle/>
          <a:p>
            <a:pPr lvl="0" algn="l">
              <a:lnSpc>
                <a:spcPct val="130000"/>
              </a:lnSpc>
              <a:defRPr sz="1800"/>
            </a:pPr>
            <a:endParaRPr lang="en-US" sz="1687" b="1" dirty="0">
              <a:solidFill>
                <a:srgbClr val="535353"/>
              </a:solidFill>
              <a:sym typeface="Helvetica Neue"/>
            </a:endParaRPr>
          </a:p>
          <a:p>
            <a:pPr lvl="0" algn="l">
              <a:lnSpc>
                <a:spcPct val="130000"/>
              </a:lnSpc>
              <a:defRPr sz="1800"/>
            </a:pPr>
            <a:endParaRPr lang="en-US" sz="1969" b="1" dirty="0">
              <a:solidFill>
                <a:srgbClr val="535353"/>
              </a:solidFill>
              <a:sym typeface="Helvetica Neue"/>
            </a:endParaRPr>
          </a:p>
          <a:p>
            <a:pPr algn="l"/>
            <a:endParaRPr lang="en-US" sz="1687" b="1" dirty="0">
              <a:solidFill>
                <a:srgbClr val="535353"/>
              </a:solidFill>
            </a:endParaRPr>
          </a:p>
          <a:p>
            <a:pPr algn="l"/>
            <a:endParaRPr lang="en-US" sz="1687" b="1" dirty="0">
              <a:solidFill>
                <a:srgbClr val="535353"/>
              </a:solidFill>
              <a:sym typeface="Helvetica Neue"/>
            </a:endParaRPr>
          </a:p>
        </p:txBody>
      </p:sp>
      <p:sp>
        <p:nvSpPr>
          <p:cNvPr id="7" name="Shape 11"/>
          <p:cNvSpPr/>
          <p:nvPr/>
        </p:nvSpPr>
        <p:spPr>
          <a:xfrm>
            <a:off x="1461900" y="6339086"/>
            <a:ext cx="9778114" cy="4339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8" tIns="35718" rIns="35718" bIns="35718" anchor="ctr">
            <a:spAutoFit/>
          </a:bodyPr>
          <a:lstStyle/>
          <a:p>
            <a:pPr algn="l" rtl="0" latinLnBrk="1" hangingPunct="0">
              <a:lnSpc>
                <a:spcPct val="110000"/>
              </a:lnSpc>
            </a:pPr>
            <a:endParaRPr lang="en-US" sz="2250" b="1" dirty="0">
              <a:solidFill>
                <a:srgbClr val="535353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0434" y="2429615"/>
            <a:ext cx="5322517" cy="188949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38100" rtlCol="0" anchor="ctr">
            <a:spAutoFit/>
          </a:bodyPr>
          <a:lstStyle/>
          <a:p>
            <a:pPr algn="l" rtl="0" latinLnBrk="1" hangingPunct="0"/>
            <a:r>
              <a:rPr lang="en-US" sz="1687" dirty="0">
                <a:solidFill>
                  <a:srgbClr val="000000"/>
                </a:solidFill>
              </a:rPr>
              <a:t>Doctors have been at the front line risking their lives to </a:t>
            </a:r>
          </a:p>
          <a:p>
            <a:pPr algn="l" rtl="0" latinLnBrk="1" hangingPunct="0"/>
            <a:r>
              <a:rPr lang="en-US" sz="1687" dirty="0">
                <a:solidFill>
                  <a:srgbClr val="000000"/>
                </a:solidFill>
              </a:rPr>
              <a:t>fight COVID-19, so that we can be safe.</a:t>
            </a:r>
          </a:p>
          <a:p>
            <a:pPr defTabSz="410751" latinLnBrk="1" hangingPunct="0"/>
            <a:endParaRPr lang="en-US" sz="1687" dirty="0">
              <a:solidFill>
                <a:srgbClr val="000000"/>
              </a:solidFill>
              <a:sym typeface="Helvetica Light"/>
            </a:endParaRPr>
          </a:p>
          <a:p>
            <a:pPr defTabSz="410751" latinLnBrk="1" hangingPunct="0"/>
            <a:r>
              <a:rPr lang="en-US" sz="1687" dirty="0">
                <a:solidFill>
                  <a:srgbClr val="000000"/>
                </a:solidFill>
              </a:rPr>
              <a:t>It is time to show support to </a:t>
            </a:r>
            <a:r>
              <a:rPr lang="en-US" sz="1687" dirty="0">
                <a:solidFill>
                  <a:srgbClr val="000000"/>
                </a:solidFill>
                <a:sym typeface="Helvetica Light"/>
              </a:rPr>
              <a:t>them. </a:t>
            </a:r>
          </a:p>
          <a:p>
            <a:pPr defTabSz="410751" latinLnBrk="1" hangingPunct="0"/>
            <a:endParaRPr lang="en-US" sz="1687" dirty="0">
              <a:solidFill>
                <a:srgbClr val="000000"/>
              </a:solidFill>
            </a:endParaRPr>
          </a:p>
          <a:p>
            <a:pPr algn="l" rtl="0" latinLnBrk="1" hangingPunct="0"/>
            <a:r>
              <a:rPr lang="en-US" sz="1687" dirty="0">
                <a:solidFill>
                  <a:srgbClr val="000000"/>
                </a:solidFill>
              </a:rPr>
              <a:t>#TogetherAgainstCOVID19</a:t>
            </a:r>
          </a:p>
          <a:p>
            <a:pPr defTabSz="410751" latinLnBrk="1" hangingPunct="0"/>
            <a:endParaRPr lang="en-US" sz="1687" dirty="0">
              <a:solidFill>
                <a:srgbClr val="000000"/>
              </a:solidFill>
              <a:sym typeface="Helvetica Ligh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665" y="695535"/>
            <a:ext cx="5357649" cy="535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85891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90370A-F9D6-42CE-B9A3-173BB772AEA5}"/>
              </a:ext>
            </a:extLst>
          </p:cNvPr>
          <p:cNvSpPr/>
          <p:nvPr/>
        </p:nvSpPr>
        <p:spPr>
          <a:xfrm>
            <a:off x="9582150" y="1720840"/>
            <a:ext cx="260985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#</a:t>
            </a:r>
            <a:r>
              <a:rPr lang="en-US" dirty="0" err="1"/>
              <a:t>IndiaFightsCorona</a:t>
            </a:r>
            <a:endParaRPr lang="en-US" dirty="0"/>
          </a:p>
          <a:p>
            <a:endParaRPr lang="en-US" dirty="0"/>
          </a:p>
          <a:p>
            <a:r>
              <a:rPr lang="hi-IN" dirty="0"/>
              <a:t>आइये, हम #</a:t>
            </a:r>
            <a:r>
              <a:rPr lang="en-US" dirty="0"/>
              <a:t>COVID19 </a:t>
            </a:r>
            <a:r>
              <a:rPr lang="hi-IN" dirty="0"/>
              <a:t>लॉकडाउन के दौरान दैनिक आवश्यक वस्तुओं को वितरित करने के लिए डिलीवरी स्टाफ और उनकी अटूट प्रतिबद्धता के प्रति अपना आभार व्यक्त करें।</a:t>
            </a:r>
            <a:r>
              <a:rPr lang="en-IN" dirty="0"/>
              <a:t> </a:t>
            </a:r>
            <a:r>
              <a:rPr lang="hi-IN" dirty="0"/>
              <a:t>#</a:t>
            </a:r>
            <a:r>
              <a:rPr lang="en-US" dirty="0" err="1"/>
              <a:t>HealthForAll</a:t>
            </a:r>
            <a:r>
              <a:rPr lang="en-US" dirty="0"/>
              <a:t> #</a:t>
            </a:r>
            <a:r>
              <a:rPr lang="en-US" dirty="0" err="1"/>
              <a:t>SwasthaBharat</a:t>
            </a:r>
            <a:r>
              <a:rPr lang="en-US" dirty="0"/>
              <a:t> #</a:t>
            </a:r>
            <a:r>
              <a:rPr lang="en-US" dirty="0" err="1"/>
              <a:t>CoronaOutbreak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F2C5DE-5DE3-4E32-B422-F4D5D2D7DE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6040"/>
            <a:ext cx="8979000" cy="469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1656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1"/>
          <p:cNvSpPr/>
          <p:nvPr/>
        </p:nvSpPr>
        <p:spPr>
          <a:xfrm>
            <a:off x="1724613" y="5511275"/>
            <a:ext cx="9252684" cy="1322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8" tIns="35718" rIns="35718" bIns="35718" anchor="t">
            <a:spAutoFit/>
          </a:bodyPr>
          <a:lstStyle/>
          <a:p>
            <a:pPr lvl="0" algn="l">
              <a:lnSpc>
                <a:spcPct val="130000"/>
              </a:lnSpc>
              <a:defRPr sz="1800"/>
            </a:pPr>
            <a:endParaRPr lang="en-US" sz="1687" b="1" dirty="0">
              <a:solidFill>
                <a:srgbClr val="535353"/>
              </a:solidFill>
              <a:sym typeface="Helvetica Neue"/>
            </a:endParaRPr>
          </a:p>
          <a:p>
            <a:pPr lvl="0" algn="l">
              <a:lnSpc>
                <a:spcPct val="130000"/>
              </a:lnSpc>
              <a:defRPr sz="1800"/>
            </a:pPr>
            <a:endParaRPr lang="en-US" sz="1969" b="1" dirty="0">
              <a:solidFill>
                <a:srgbClr val="535353"/>
              </a:solidFill>
              <a:sym typeface="Helvetica Neue"/>
            </a:endParaRPr>
          </a:p>
          <a:p>
            <a:pPr algn="l"/>
            <a:endParaRPr lang="en-US" sz="1687" b="1" dirty="0">
              <a:solidFill>
                <a:srgbClr val="535353"/>
              </a:solidFill>
            </a:endParaRPr>
          </a:p>
          <a:p>
            <a:pPr algn="l"/>
            <a:endParaRPr lang="en-US" sz="1687" b="1" dirty="0">
              <a:solidFill>
                <a:srgbClr val="535353"/>
              </a:solidFill>
              <a:sym typeface="Helvetica Neue"/>
            </a:endParaRPr>
          </a:p>
        </p:txBody>
      </p:sp>
      <p:sp>
        <p:nvSpPr>
          <p:cNvPr id="7" name="Shape 11"/>
          <p:cNvSpPr/>
          <p:nvPr/>
        </p:nvSpPr>
        <p:spPr>
          <a:xfrm>
            <a:off x="1461900" y="6339086"/>
            <a:ext cx="9778114" cy="4339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8" tIns="35718" rIns="35718" bIns="35718" anchor="ctr">
            <a:spAutoFit/>
          </a:bodyPr>
          <a:lstStyle/>
          <a:p>
            <a:pPr algn="l" rtl="0" latinLnBrk="1" hangingPunct="0">
              <a:lnSpc>
                <a:spcPct val="110000"/>
              </a:lnSpc>
            </a:pPr>
            <a:endParaRPr lang="en-US" sz="2250" b="1" dirty="0">
              <a:solidFill>
                <a:srgbClr val="535353"/>
              </a:solidFill>
            </a:endParaRPr>
          </a:p>
        </p:txBody>
      </p:sp>
      <p:sp>
        <p:nvSpPr>
          <p:cNvPr id="13" name="Shape 11"/>
          <p:cNvSpPr/>
          <p:nvPr/>
        </p:nvSpPr>
        <p:spPr>
          <a:xfrm>
            <a:off x="1461899" y="3466190"/>
            <a:ext cx="9778114" cy="4339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8" tIns="35718" rIns="35718" bIns="35718" anchor="ctr">
            <a:spAutoFit/>
          </a:bodyPr>
          <a:lstStyle/>
          <a:p>
            <a:pPr algn="l" rtl="0" latinLnBrk="1" hangingPunct="0">
              <a:lnSpc>
                <a:spcPct val="110000"/>
              </a:lnSpc>
            </a:pPr>
            <a:endParaRPr lang="en-US" sz="2250" b="1" dirty="0">
              <a:solidFill>
                <a:srgbClr val="535353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2952" y="2574544"/>
            <a:ext cx="5629412" cy="162986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38100" rtlCol="0" anchor="ctr">
            <a:spAutoFit/>
          </a:bodyPr>
          <a:lstStyle/>
          <a:p>
            <a:pPr defTabSz="410751" latinLnBrk="1" hangingPunct="0"/>
            <a:r>
              <a:rPr lang="en-US" sz="1687" dirty="0">
                <a:solidFill>
                  <a:srgbClr val="000000"/>
                </a:solidFill>
                <a:sym typeface="Helvetica Light"/>
              </a:rPr>
              <a:t>We thank </a:t>
            </a:r>
            <a:r>
              <a:rPr lang="en-US" sz="1687" dirty="0">
                <a:solidFill>
                  <a:srgbClr val="000000"/>
                </a:solidFill>
              </a:rPr>
              <a:t>our </a:t>
            </a:r>
            <a:r>
              <a:rPr lang="en-US" sz="1687" dirty="0">
                <a:solidFill>
                  <a:srgbClr val="000000"/>
                </a:solidFill>
                <a:sym typeface="Helvetica Light"/>
              </a:rPr>
              <a:t>nurses and health workers for placing their      duty before everything else in the fight against COVID-19.</a:t>
            </a:r>
          </a:p>
          <a:p>
            <a:pPr defTabSz="410751" latinLnBrk="1" hangingPunct="0"/>
            <a:endParaRPr lang="en-US" sz="1687" dirty="0">
              <a:solidFill>
                <a:srgbClr val="000000"/>
              </a:solidFill>
            </a:endParaRPr>
          </a:p>
          <a:p>
            <a:pPr defTabSz="410751" latinLnBrk="1" hangingPunct="0"/>
            <a:r>
              <a:rPr lang="en-US" sz="1687" dirty="0">
                <a:solidFill>
                  <a:srgbClr val="000000"/>
                </a:solidFill>
                <a:sym typeface="Helvetica Light"/>
              </a:rPr>
              <a:t>They truly define selfless service.</a:t>
            </a:r>
          </a:p>
          <a:p>
            <a:pPr defTabSz="410751" latinLnBrk="1" hangingPunct="0"/>
            <a:endParaRPr lang="en-US" sz="1687" dirty="0">
              <a:solidFill>
                <a:srgbClr val="000000"/>
              </a:solidFill>
              <a:sym typeface="Helvetica Light"/>
            </a:endParaRPr>
          </a:p>
          <a:p>
            <a:pPr defTabSz="410751" latinLnBrk="1" hangingPunct="0"/>
            <a:r>
              <a:rPr lang="en-US" sz="1687" dirty="0">
                <a:solidFill>
                  <a:srgbClr val="000000"/>
                </a:solidFill>
              </a:rPr>
              <a:t>#TogetherAgainstCOVID19</a:t>
            </a:r>
            <a:endParaRPr lang="en-US" sz="1687" dirty="0">
              <a:solidFill>
                <a:srgbClr val="000000"/>
              </a:solidFill>
              <a:sym typeface="Helvetica Ligh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721" y="710653"/>
            <a:ext cx="5357649" cy="535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537934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1"/>
          <p:cNvSpPr/>
          <p:nvPr/>
        </p:nvSpPr>
        <p:spPr>
          <a:xfrm>
            <a:off x="1724613" y="5511275"/>
            <a:ext cx="9252684" cy="1322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8" tIns="35718" rIns="35718" bIns="35718" anchor="t">
            <a:spAutoFit/>
          </a:bodyPr>
          <a:lstStyle/>
          <a:p>
            <a:pPr lvl="0" algn="l">
              <a:lnSpc>
                <a:spcPct val="130000"/>
              </a:lnSpc>
              <a:defRPr sz="1800"/>
            </a:pPr>
            <a:endParaRPr lang="en-US" sz="1687" b="1" dirty="0">
              <a:solidFill>
                <a:srgbClr val="535353"/>
              </a:solidFill>
              <a:sym typeface="Helvetica Neue"/>
            </a:endParaRPr>
          </a:p>
          <a:p>
            <a:pPr lvl="0" algn="l">
              <a:lnSpc>
                <a:spcPct val="130000"/>
              </a:lnSpc>
              <a:defRPr sz="1800"/>
            </a:pPr>
            <a:endParaRPr lang="en-US" sz="1969" b="1" dirty="0">
              <a:solidFill>
                <a:srgbClr val="535353"/>
              </a:solidFill>
              <a:sym typeface="Helvetica Neue"/>
            </a:endParaRPr>
          </a:p>
          <a:p>
            <a:pPr algn="l"/>
            <a:endParaRPr lang="en-US" sz="1687" b="1" dirty="0">
              <a:solidFill>
                <a:srgbClr val="535353"/>
              </a:solidFill>
            </a:endParaRPr>
          </a:p>
          <a:p>
            <a:pPr algn="l"/>
            <a:endParaRPr lang="en-US" sz="1687" b="1" dirty="0">
              <a:solidFill>
                <a:srgbClr val="535353"/>
              </a:solidFill>
              <a:sym typeface="Helvetica Neue"/>
            </a:endParaRPr>
          </a:p>
        </p:txBody>
      </p:sp>
      <p:sp>
        <p:nvSpPr>
          <p:cNvPr id="7" name="Shape 11"/>
          <p:cNvSpPr/>
          <p:nvPr/>
        </p:nvSpPr>
        <p:spPr>
          <a:xfrm>
            <a:off x="1461900" y="6339086"/>
            <a:ext cx="9778114" cy="4339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8" tIns="35718" rIns="35718" bIns="35718" anchor="ctr">
            <a:spAutoFit/>
          </a:bodyPr>
          <a:lstStyle/>
          <a:p>
            <a:pPr algn="l" rtl="0" latinLnBrk="1" hangingPunct="0">
              <a:lnSpc>
                <a:spcPct val="110000"/>
              </a:lnSpc>
            </a:pPr>
            <a:endParaRPr lang="en-US" sz="2250" b="1" dirty="0">
              <a:solidFill>
                <a:srgbClr val="535353"/>
              </a:solidFill>
            </a:endParaRPr>
          </a:p>
        </p:txBody>
      </p:sp>
      <p:sp>
        <p:nvSpPr>
          <p:cNvPr id="13" name="Shape 11"/>
          <p:cNvSpPr/>
          <p:nvPr/>
        </p:nvSpPr>
        <p:spPr>
          <a:xfrm>
            <a:off x="1461899" y="3466190"/>
            <a:ext cx="9778114" cy="4339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8" tIns="35718" rIns="35718" bIns="35718" anchor="ctr">
            <a:spAutoFit/>
          </a:bodyPr>
          <a:lstStyle/>
          <a:p>
            <a:pPr algn="l" rtl="0" latinLnBrk="1" hangingPunct="0">
              <a:lnSpc>
                <a:spcPct val="110000"/>
              </a:lnSpc>
            </a:pPr>
            <a:endParaRPr lang="en-US" sz="2250" b="1" dirty="0">
              <a:solidFill>
                <a:srgbClr val="535353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4860" y="2834166"/>
            <a:ext cx="5290896" cy="111062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38100" rtlCol="0" anchor="ctr">
            <a:spAutoFit/>
          </a:bodyPr>
          <a:lstStyle/>
          <a:p>
            <a:pPr defTabSz="410751" latinLnBrk="1" hangingPunct="0"/>
            <a:r>
              <a:rPr lang="en-US" sz="1687" dirty="0">
                <a:solidFill>
                  <a:srgbClr val="000000"/>
                </a:solidFill>
              </a:rPr>
              <a:t>Those who recover from COVID-19 are WINNERS!</a:t>
            </a:r>
          </a:p>
          <a:p>
            <a:pPr defTabSz="410751" latinLnBrk="1" hangingPunct="0"/>
            <a:endParaRPr lang="en-US" sz="1687" dirty="0">
              <a:solidFill>
                <a:srgbClr val="000000"/>
              </a:solidFill>
            </a:endParaRPr>
          </a:p>
          <a:p>
            <a:pPr algn="l" rtl="0" latinLnBrk="1" hangingPunct="0"/>
            <a:r>
              <a:rPr lang="en-US" sz="1687" dirty="0">
                <a:solidFill>
                  <a:srgbClr val="000000"/>
                </a:solidFill>
              </a:rPr>
              <a:t>#TogetherAgainstCOVID19</a:t>
            </a:r>
          </a:p>
          <a:p>
            <a:pPr defTabSz="410751" latinLnBrk="1" hangingPunct="0"/>
            <a:endParaRPr lang="en-US" sz="1687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077" y="710653"/>
            <a:ext cx="5357649" cy="535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475778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1"/>
          <p:cNvSpPr/>
          <p:nvPr/>
        </p:nvSpPr>
        <p:spPr>
          <a:xfrm>
            <a:off x="1724613" y="5511275"/>
            <a:ext cx="9252684" cy="1322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8" tIns="35718" rIns="35718" bIns="35718" anchor="t">
            <a:spAutoFit/>
          </a:bodyPr>
          <a:lstStyle/>
          <a:p>
            <a:pPr lvl="0" algn="l">
              <a:lnSpc>
                <a:spcPct val="130000"/>
              </a:lnSpc>
              <a:defRPr sz="1800"/>
            </a:pPr>
            <a:endParaRPr lang="en-US" sz="1687" b="1" dirty="0">
              <a:solidFill>
                <a:srgbClr val="535353"/>
              </a:solidFill>
              <a:sym typeface="Helvetica Neue"/>
            </a:endParaRPr>
          </a:p>
          <a:p>
            <a:pPr lvl="0" algn="l">
              <a:lnSpc>
                <a:spcPct val="130000"/>
              </a:lnSpc>
              <a:defRPr sz="1800"/>
            </a:pPr>
            <a:endParaRPr lang="en-US" sz="1969" b="1" dirty="0">
              <a:solidFill>
                <a:srgbClr val="535353"/>
              </a:solidFill>
              <a:sym typeface="Helvetica Neue"/>
            </a:endParaRPr>
          </a:p>
          <a:p>
            <a:pPr algn="l"/>
            <a:endParaRPr lang="en-US" sz="1687" b="1" dirty="0">
              <a:solidFill>
                <a:srgbClr val="535353"/>
              </a:solidFill>
            </a:endParaRPr>
          </a:p>
          <a:p>
            <a:pPr algn="l"/>
            <a:endParaRPr lang="en-US" sz="1687" b="1" dirty="0">
              <a:solidFill>
                <a:srgbClr val="535353"/>
              </a:solidFill>
              <a:sym typeface="Helvetica Neue"/>
            </a:endParaRPr>
          </a:p>
        </p:txBody>
      </p:sp>
      <p:sp>
        <p:nvSpPr>
          <p:cNvPr id="7" name="Shape 11"/>
          <p:cNvSpPr/>
          <p:nvPr/>
        </p:nvSpPr>
        <p:spPr>
          <a:xfrm>
            <a:off x="1461900" y="6339086"/>
            <a:ext cx="9778114" cy="4339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8" tIns="35718" rIns="35718" bIns="35718" anchor="ctr">
            <a:spAutoFit/>
          </a:bodyPr>
          <a:lstStyle/>
          <a:p>
            <a:pPr algn="l" rtl="0" latinLnBrk="1" hangingPunct="0">
              <a:lnSpc>
                <a:spcPct val="110000"/>
              </a:lnSpc>
            </a:pPr>
            <a:endParaRPr lang="en-US" sz="2250" b="1" dirty="0">
              <a:solidFill>
                <a:srgbClr val="535353"/>
              </a:solidFill>
            </a:endParaRPr>
          </a:p>
        </p:txBody>
      </p:sp>
      <p:sp>
        <p:nvSpPr>
          <p:cNvPr id="13" name="Shape 11"/>
          <p:cNvSpPr/>
          <p:nvPr/>
        </p:nvSpPr>
        <p:spPr>
          <a:xfrm>
            <a:off x="1461899" y="3466190"/>
            <a:ext cx="9778114" cy="4339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8" tIns="35718" rIns="35718" bIns="35718" anchor="ctr">
            <a:spAutoFit/>
          </a:bodyPr>
          <a:lstStyle/>
          <a:p>
            <a:pPr algn="l" rtl="0" latinLnBrk="1" hangingPunct="0">
              <a:lnSpc>
                <a:spcPct val="110000"/>
              </a:lnSpc>
            </a:pPr>
            <a:endParaRPr lang="en-US" sz="2250" b="1" dirty="0">
              <a:solidFill>
                <a:srgbClr val="535353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2952" y="2574544"/>
            <a:ext cx="4373949" cy="162986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38100" rtlCol="0" anchor="ctr">
            <a:spAutoFit/>
          </a:bodyPr>
          <a:lstStyle/>
          <a:p>
            <a:pPr lvl="1" algn="l" rtl="0" latinLnBrk="1" hangingPunct="0"/>
            <a:r>
              <a:rPr lang="en-US" sz="1687" dirty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Supporting each other is important to build a   strong community. </a:t>
            </a:r>
          </a:p>
          <a:p>
            <a:pPr lvl="1" algn="l" rtl="0" latinLnBrk="1" hangingPunct="0"/>
            <a:r>
              <a:rPr lang="en-US" sz="1687" dirty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Let</a:t>
            </a:r>
            <a:r>
              <a:rPr lang="en-US" sz="1687" dirty="0">
                <a:solidFill>
                  <a:srgbClr val="000000"/>
                </a:solidFill>
              </a:rPr>
              <a:t> us</a:t>
            </a:r>
            <a:r>
              <a:rPr lang="en-US" sz="1687" dirty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 support, and not stigmatize.</a:t>
            </a:r>
          </a:p>
          <a:p>
            <a:pPr lvl="1" algn="l" rtl="0" latinLnBrk="1" hangingPunct="0"/>
            <a:endParaRPr lang="en-US" sz="1687" dirty="0">
              <a:solidFill>
                <a:srgbClr val="000000"/>
              </a:solidFill>
            </a:endParaRPr>
          </a:p>
          <a:p>
            <a:pPr lvl="1" algn="l" rtl="0" latinLnBrk="1" hangingPunct="0"/>
            <a:r>
              <a:rPr lang="en-US" sz="1687" dirty="0">
                <a:solidFill>
                  <a:srgbClr val="000000"/>
                </a:solidFill>
              </a:rPr>
              <a:t>#TogetherAgainstCOVID19</a:t>
            </a:r>
          </a:p>
          <a:p>
            <a:pPr lvl="1" algn="l" rtl="0" latinLnBrk="1" hangingPunct="0"/>
            <a:endParaRPr lang="en-US" sz="1687" dirty="0">
              <a:solidFill>
                <a:srgbClr val="000000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10653"/>
            <a:ext cx="5357649" cy="535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001612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1"/>
          <p:cNvSpPr/>
          <p:nvPr/>
        </p:nvSpPr>
        <p:spPr>
          <a:xfrm>
            <a:off x="1724613" y="5511275"/>
            <a:ext cx="9252684" cy="1322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8" tIns="35718" rIns="35718" bIns="35718" anchor="t">
            <a:spAutoFit/>
          </a:bodyPr>
          <a:lstStyle/>
          <a:p>
            <a:pPr lvl="0" algn="l">
              <a:lnSpc>
                <a:spcPct val="130000"/>
              </a:lnSpc>
              <a:defRPr sz="1800"/>
            </a:pPr>
            <a:endParaRPr lang="en-US" sz="1687" b="1" dirty="0">
              <a:solidFill>
                <a:srgbClr val="535353"/>
              </a:solidFill>
              <a:sym typeface="Helvetica Neue"/>
            </a:endParaRPr>
          </a:p>
          <a:p>
            <a:pPr lvl="0" algn="l">
              <a:lnSpc>
                <a:spcPct val="130000"/>
              </a:lnSpc>
              <a:defRPr sz="1800"/>
            </a:pPr>
            <a:endParaRPr lang="en-US" sz="1969" b="1" dirty="0">
              <a:solidFill>
                <a:srgbClr val="535353"/>
              </a:solidFill>
              <a:sym typeface="Helvetica Neue"/>
            </a:endParaRPr>
          </a:p>
          <a:p>
            <a:pPr algn="l"/>
            <a:endParaRPr lang="en-US" sz="1687" b="1" dirty="0">
              <a:solidFill>
                <a:srgbClr val="535353"/>
              </a:solidFill>
            </a:endParaRPr>
          </a:p>
          <a:p>
            <a:pPr algn="l"/>
            <a:endParaRPr lang="en-US" sz="1687" b="1" dirty="0">
              <a:solidFill>
                <a:srgbClr val="535353"/>
              </a:solidFill>
              <a:sym typeface="Helvetica Neue"/>
            </a:endParaRPr>
          </a:p>
        </p:txBody>
      </p:sp>
      <p:sp>
        <p:nvSpPr>
          <p:cNvPr id="7" name="Shape 11"/>
          <p:cNvSpPr/>
          <p:nvPr/>
        </p:nvSpPr>
        <p:spPr>
          <a:xfrm>
            <a:off x="1461900" y="6339086"/>
            <a:ext cx="9778114" cy="4339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8" tIns="35718" rIns="35718" bIns="35718" anchor="ctr">
            <a:spAutoFit/>
          </a:bodyPr>
          <a:lstStyle/>
          <a:p>
            <a:pPr algn="l" rtl="0" latinLnBrk="1" hangingPunct="0">
              <a:lnSpc>
                <a:spcPct val="110000"/>
              </a:lnSpc>
            </a:pPr>
            <a:endParaRPr lang="en-US" sz="2250" b="1" dirty="0">
              <a:solidFill>
                <a:srgbClr val="535353"/>
              </a:solidFill>
            </a:endParaRPr>
          </a:p>
        </p:txBody>
      </p:sp>
      <p:sp>
        <p:nvSpPr>
          <p:cNvPr id="13" name="Shape 11"/>
          <p:cNvSpPr/>
          <p:nvPr/>
        </p:nvSpPr>
        <p:spPr>
          <a:xfrm>
            <a:off x="1461899" y="3466190"/>
            <a:ext cx="9778114" cy="4339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8" tIns="35718" rIns="35718" bIns="35718" anchor="ctr">
            <a:spAutoFit/>
          </a:bodyPr>
          <a:lstStyle/>
          <a:p>
            <a:pPr algn="l" rtl="0" latinLnBrk="1" hangingPunct="0">
              <a:lnSpc>
                <a:spcPct val="110000"/>
              </a:lnSpc>
            </a:pPr>
            <a:endParaRPr lang="en-US" sz="2250" b="1" dirty="0">
              <a:solidFill>
                <a:srgbClr val="535353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2952" y="2704354"/>
            <a:ext cx="5505112" cy="137024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38100" rtlCol="0" anchor="ctr">
            <a:spAutoFit/>
          </a:bodyPr>
          <a:lstStyle/>
          <a:p>
            <a:pPr defTabSz="410751" latinLnBrk="1" hangingPunct="0"/>
            <a:r>
              <a:rPr lang="en-US" sz="1687" dirty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People who self-quarantine are not only protecting </a:t>
            </a:r>
          </a:p>
          <a:p>
            <a:pPr defTabSz="410751" latinLnBrk="1" hangingPunct="0"/>
            <a:r>
              <a:rPr lang="en-US" sz="1687" dirty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themselves but also everyone around them.</a:t>
            </a:r>
          </a:p>
          <a:p>
            <a:pPr defTabSz="410751" latinLnBrk="1" hangingPunct="0"/>
            <a:endParaRPr lang="en-US" sz="1687" dirty="0">
              <a:solidFill>
                <a:srgbClr val="000000"/>
              </a:solidFill>
            </a:endParaRPr>
          </a:p>
          <a:p>
            <a:pPr algn="l" rtl="0" latinLnBrk="1" hangingPunct="0"/>
            <a:r>
              <a:rPr lang="en-US" sz="1687" dirty="0">
                <a:solidFill>
                  <a:srgbClr val="000000"/>
                </a:solidFill>
              </a:rPr>
              <a:t>#TogetherAgainstCOVID19</a:t>
            </a:r>
          </a:p>
          <a:p>
            <a:pPr defTabSz="410751" latinLnBrk="1" hangingPunct="0"/>
            <a:endParaRPr lang="en-US" sz="1687" dirty="0">
              <a:solidFill>
                <a:srgbClr val="000000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077" y="815084"/>
            <a:ext cx="5357649" cy="535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247890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1"/>
          <p:cNvSpPr/>
          <p:nvPr/>
        </p:nvSpPr>
        <p:spPr>
          <a:xfrm>
            <a:off x="1724613" y="5511275"/>
            <a:ext cx="9252684" cy="1322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8" tIns="35718" rIns="35718" bIns="35718" anchor="t">
            <a:spAutoFit/>
          </a:bodyPr>
          <a:lstStyle/>
          <a:p>
            <a:pPr lvl="0" algn="l">
              <a:lnSpc>
                <a:spcPct val="130000"/>
              </a:lnSpc>
              <a:defRPr sz="1800"/>
            </a:pPr>
            <a:endParaRPr lang="en-US" sz="1687" b="1" dirty="0">
              <a:solidFill>
                <a:srgbClr val="535353"/>
              </a:solidFill>
              <a:sym typeface="Helvetica Neue"/>
            </a:endParaRPr>
          </a:p>
          <a:p>
            <a:pPr lvl="0" algn="l">
              <a:lnSpc>
                <a:spcPct val="130000"/>
              </a:lnSpc>
              <a:defRPr sz="1800"/>
            </a:pPr>
            <a:endParaRPr lang="en-US" sz="1969" b="1" dirty="0">
              <a:solidFill>
                <a:srgbClr val="535353"/>
              </a:solidFill>
              <a:sym typeface="Helvetica Neue"/>
            </a:endParaRPr>
          </a:p>
          <a:p>
            <a:pPr algn="l"/>
            <a:endParaRPr lang="en-US" sz="1687" b="1" dirty="0">
              <a:solidFill>
                <a:srgbClr val="535353"/>
              </a:solidFill>
            </a:endParaRPr>
          </a:p>
          <a:p>
            <a:pPr algn="l"/>
            <a:endParaRPr lang="en-US" sz="1687" b="1" dirty="0">
              <a:solidFill>
                <a:srgbClr val="535353"/>
              </a:solidFill>
              <a:sym typeface="Helvetica Neue"/>
            </a:endParaRPr>
          </a:p>
        </p:txBody>
      </p:sp>
      <p:sp>
        <p:nvSpPr>
          <p:cNvPr id="7" name="Shape 11"/>
          <p:cNvSpPr/>
          <p:nvPr/>
        </p:nvSpPr>
        <p:spPr>
          <a:xfrm>
            <a:off x="1461900" y="6339086"/>
            <a:ext cx="9778114" cy="4339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8" tIns="35718" rIns="35718" bIns="35718" anchor="ctr">
            <a:spAutoFit/>
          </a:bodyPr>
          <a:lstStyle/>
          <a:p>
            <a:pPr algn="l" rtl="0" latinLnBrk="1" hangingPunct="0">
              <a:lnSpc>
                <a:spcPct val="110000"/>
              </a:lnSpc>
            </a:pPr>
            <a:endParaRPr lang="en-US" sz="2250" b="1" dirty="0">
              <a:solidFill>
                <a:srgbClr val="535353"/>
              </a:solidFill>
            </a:endParaRPr>
          </a:p>
        </p:txBody>
      </p:sp>
      <p:sp>
        <p:nvSpPr>
          <p:cNvPr id="13" name="Shape 11"/>
          <p:cNvSpPr/>
          <p:nvPr/>
        </p:nvSpPr>
        <p:spPr>
          <a:xfrm>
            <a:off x="1461899" y="3466190"/>
            <a:ext cx="9778114" cy="4339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8" tIns="35718" rIns="35718" bIns="35718" anchor="ctr">
            <a:spAutoFit/>
          </a:bodyPr>
          <a:lstStyle/>
          <a:p>
            <a:pPr algn="l" rtl="0" latinLnBrk="1" hangingPunct="0">
              <a:lnSpc>
                <a:spcPct val="110000"/>
              </a:lnSpc>
            </a:pPr>
            <a:endParaRPr lang="en-US" sz="2250" b="1" dirty="0">
              <a:solidFill>
                <a:srgbClr val="535353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2952" y="2574543"/>
            <a:ext cx="4628579" cy="162986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38100" rtlCol="0" anchor="ctr">
            <a:spAutoFit/>
          </a:bodyPr>
          <a:lstStyle/>
          <a:p>
            <a:pPr defTabSz="410751" latinLnBrk="1" hangingPunct="0"/>
            <a:r>
              <a:rPr lang="en-US" sz="1687" dirty="0">
                <a:solidFill>
                  <a:srgbClr val="000000"/>
                </a:solidFill>
                <a:sym typeface="Helvetica Light"/>
              </a:rPr>
              <a:t>Verify before forwarding!</a:t>
            </a:r>
            <a:r>
              <a:rPr lang="en-US" sz="1687" dirty="0">
                <a:solidFill>
                  <a:srgbClr val="000000"/>
                </a:solidFill>
              </a:rPr>
              <a:t> You too can become a Corona Warrior by spreading facts and busting  misinformation.</a:t>
            </a:r>
          </a:p>
          <a:p>
            <a:pPr defTabSz="410751" latinLnBrk="1" hangingPunct="0"/>
            <a:endParaRPr lang="en-US" sz="1687" dirty="0">
              <a:solidFill>
                <a:srgbClr val="000000"/>
              </a:solidFill>
            </a:endParaRPr>
          </a:p>
          <a:p>
            <a:pPr algn="l" rtl="0" latinLnBrk="1" hangingPunct="0"/>
            <a:r>
              <a:rPr lang="en-US" sz="1687" dirty="0">
                <a:solidFill>
                  <a:srgbClr val="000000"/>
                </a:solidFill>
              </a:rPr>
              <a:t>#TogetherAgainstCOVID19</a:t>
            </a:r>
          </a:p>
          <a:p>
            <a:pPr defTabSz="410751" latinLnBrk="1" hangingPunct="0"/>
            <a:endParaRPr lang="en-US" sz="1687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077" y="710653"/>
            <a:ext cx="5357649" cy="535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192803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1"/>
          <p:cNvSpPr/>
          <p:nvPr/>
        </p:nvSpPr>
        <p:spPr>
          <a:xfrm>
            <a:off x="1724613" y="5511275"/>
            <a:ext cx="9252684" cy="1322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8" tIns="35718" rIns="35718" bIns="35718" anchor="t">
            <a:spAutoFit/>
          </a:bodyPr>
          <a:lstStyle/>
          <a:p>
            <a:pPr lvl="0" algn="l">
              <a:lnSpc>
                <a:spcPct val="130000"/>
              </a:lnSpc>
              <a:defRPr sz="1800"/>
            </a:pPr>
            <a:endParaRPr lang="en-US" sz="1687" b="1" dirty="0">
              <a:solidFill>
                <a:srgbClr val="535353"/>
              </a:solidFill>
              <a:sym typeface="Helvetica Neue"/>
            </a:endParaRPr>
          </a:p>
          <a:p>
            <a:pPr lvl="0" algn="l">
              <a:lnSpc>
                <a:spcPct val="130000"/>
              </a:lnSpc>
              <a:defRPr sz="1800"/>
            </a:pPr>
            <a:endParaRPr lang="en-US" sz="1969" b="1" dirty="0">
              <a:solidFill>
                <a:srgbClr val="535353"/>
              </a:solidFill>
              <a:sym typeface="Helvetica Neue"/>
            </a:endParaRPr>
          </a:p>
          <a:p>
            <a:pPr algn="l"/>
            <a:endParaRPr lang="en-US" sz="1687" b="1" dirty="0">
              <a:solidFill>
                <a:srgbClr val="535353"/>
              </a:solidFill>
            </a:endParaRPr>
          </a:p>
          <a:p>
            <a:pPr algn="l"/>
            <a:endParaRPr lang="en-US" sz="1687" b="1" dirty="0">
              <a:solidFill>
                <a:srgbClr val="535353"/>
              </a:solidFill>
              <a:sym typeface="Helvetica Neue"/>
            </a:endParaRPr>
          </a:p>
        </p:txBody>
      </p:sp>
      <p:sp>
        <p:nvSpPr>
          <p:cNvPr id="7" name="Shape 11"/>
          <p:cNvSpPr/>
          <p:nvPr/>
        </p:nvSpPr>
        <p:spPr>
          <a:xfrm>
            <a:off x="1461900" y="6339086"/>
            <a:ext cx="9778114" cy="4339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8" tIns="35718" rIns="35718" bIns="35718" anchor="ctr">
            <a:spAutoFit/>
          </a:bodyPr>
          <a:lstStyle/>
          <a:p>
            <a:pPr algn="l" rtl="0" latinLnBrk="1" hangingPunct="0">
              <a:lnSpc>
                <a:spcPct val="110000"/>
              </a:lnSpc>
            </a:pPr>
            <a:endParaRPr lang="en-US" sz="2250" b="1" dirty="0">
              <a:solidFill>
                <a:srgbClr val="535353"/>
              </a:solidFill>
            </a:endParaRPr>
          </a:p>
        </p:txBody>
      </p:sp>
      <p:sp>
        <p:nvSpPr>
          <p:cNvPr id="13" name="Shape 11"/>
          <p:cNvSpPr/>
          <p:nvPr/>
        </p:nvSpPr>
        <p:spPr>
          <a:xfrm>
            <a:off x="1461899" y="3466190"/>
            <a:ext cx="9778114" cy="4339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8" tIns="35718" rIns="35718" bIns="35718" anchor="ctr">
            <a:spAutoFit/>
          </a:bodyPr>
          <a:lstStyle/>
          <a:p>
            <a:pPr algn="l" rtl="0" latinLnBrk="1" hangingPunct="0">
              <a:lnSpc>
                <a:spcPct val="110000"/>
              </a:lnSpc>
            </a:pPr>
            <a:endParaRPr lang="en-US" sz="2250" b="1" dirty="0">
              <a:solidFill>
                <a:srgbClr val="535353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2952" y="2444732"/>
            <a:ext cx="4763916" cy="188949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38100" rtlCol="0" anchor="ctr">
            <a:spAutoFit/>
          </a:bodyPr>
          <a:lstStyle/>
          <a:p>
            <a:pPr defTabSz="410751" latinLnBrk="1" hangingPunct="0"/>
            <a:r>
              <a:rPr lang="en-US" sz="1687" dirty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The sanitation workers </a:t>
            </a:r>
            <a:r>
              <a:rPr lang="en-US" sz="1687" dirty="0">
                <a:solidFill>
                  <a:srgbClr val="000000"/>
                </a:solidFill>
              </a:rPr>
              <a:t>taking all efforts </a:t>
            </a:r>
            <a:r>
              <a:rPr lang="en-US" sz="1687" dirty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to keep our surroundings safe and clean.</a:t>
            </a:r>
          </a:p>
          <a:p>
            <a:pPr defTabSz="410751" latinLnBrk="1" hangingPunct="0"/>
            <a:endParaRPr lang="en-US" sz="1687" dirty="0">
              <a:solidFill>
                <a:srgbClr val="000000"/>
              </a:solidFill>
            </a:endParaRPr>
          </a:p>
          <a:p>
            <a:pPr defTabSz="410751" latinLnBrk="1" hangingPunct="0"/>
            <a:r>
              <a:rPr lang="en-US" sz="1687" dirty="0">
                <a:solidFill>
                  <a:srgbClr val="000000"/>
                </a:solidFill>
              </a:rPr>
              <a:t>Let us support them!</a:t>
            </a:r>
          </a:p>
          <a:p>
            <a:pPr defTabSz="410751" latinLnBrk="1" hangingPunct="0"/>
            <a:endParaRPr lang="en-US" sz="1687" dirty="0">
              <a:solidFill>
                <a:srgbClr val="000000"/>
              </a:solidFill>
            </a:endParaRPr>
          </a:p>
          <a:p>
            <a:pPr algn="l" rtl="0" latinLnBrk="1" hangingPunct="0"/>
            <a:r>
              <a:rPr lang="en-US" sz="1687" dirty="0">
                <a:solidFill>
                  <a:srgbClr val="000000"/>
                </a:solidFill>
              </a:rPr>
              <a:t>#TogetherAgainstCOVID19</a:t>
            </a:r>
          </a:p>
          <a:p>
            <a:pPr defTabSz="410751" latinLnBrk="1" hangingPunct="0"/>
            <a:endParaRPr lang="en-US" sz="1687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10653"/>
            <a:ext cx="5357649" cy="535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665369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1"/>
          <p:cNvSpPr/>
          <p:nvPr/>
        </p:nvSpPr>
        <p:spPr>
          <a:xfrm>
            <a:off x="1724613" y="5511275"/>
            <a:ext cx="9252684" cy="1322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8" tIns="35718" rIns="35718" bIns="35718" anchor="t">
            <a:spAutoFit/>
          </a:bodyPr>
          <a:lstStyle/>
          <a:p>
            <a:pPr lvl="0" algn="l">
              <a:lnSpc>
                <a:spcPct val="130000"/>
              </a:lnSpc>
              <a:defRPr sz="1800"/>
            </a:pPr>
            <a:endParaRPr lang="en-US" sz="1687" b="1" dirty="0">
              <a:solidFill>
                <a:srgbClr val="535353"/>
              </a:solidFill>
              <a:sym typeface="Helvetica Neue"/>
            </a:endParaRPr>
          </a:p>
          <a:p>
            <a:pPr lvl="0" algn="l">
              <a:lnSpc>
                <a:spcPct val="130000"/>
              </a:lnSpc>
              <a:defRPr sz="1800"/>
            </a:pPr>
            <a:endParaRPr lang="en-US" sz="1969" b="1" dirty="0">
              <a:solidFill>
                <a:srgbClr val="535353"/>
              </a:solidFill>
              <a:sym typeface="Helvetica Neue"/>
            </a:endParaRPr>
          </a:p>
          <a:p>
            <a:pPr algn="l"/>
            <a:endParaRPr lang="en-US" sz="1687" b="1" dirty="0">
              <a:solidFill>
                <a:srgbClr val="535353"/>
              </a:solidFill>
            </a:endParaRPr>
          </a:p>
          <a:p>
            <a:pPr algn="l"/>
            <a:endParaRPr lang="en-US" sz="1687" b="1" dirty="0">
              <a:solidFill>
                <a:srgbClr val="535353"/>
              </a:solidFill>
              <a:sym typeface="Helvetica Neue"/>
            </a:endParaRPr>
          </a:p>
        </p:txBody>
      </p:sp>
      <p:sp>
        <p:nvSpPr>
          <p:cNvPr id="7" name="Shape 11"/>
          <p:cNvSpPr/>
          <p:nvPr/>
        </p:nvSpPr>
        <p:spPr>
          <a:xfrm>
            <a:off x="1461900" y="6339086"/>
            <a:ext cx="9778114" cy="4339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8" tIns="35718" rIns="35718" bIns="35718" anchor="ctr">
            <a:spAutoFit/>
          </a:bodyPr>
          <a:lstStyle/>
          <a:p>
            <a:pPr algn="l" rtl="0" latinLnBrk="1" hangingPunct="0">
              <a:lnSpc>
                <a:spcPct val="110000"/>
              </a:lnSpc>
            </a:pPr>
            <a:endParaRPr lang="en-US" sz="2250" b="1" dirty="0">
              <a:solidFill>
                <a:srgbClr val="535353"/>
              </a:solidFill>
            </a:endParaRPr>
          </a:p>
        </p:txBody>
      </p:sp>
      <p:sp>
        <p:nvSpPr>
          <p:cNvPr id="13" name="Shape 11"/>
          <p:cNvSpPr/>
          <p:nvPr/>
        </p:nvSpPr>
        <p:spPr>
          <a:xfrm>
            <a:off x="1461899" y="3466190"/>
            <a:ext cx="9778114" cy="4339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8" tIns="35718" rIns="35718" bIns="35718" anchor="ctr">
            <a:spAutoFit/>
          </a:bodyPr>
          <a:lstStyle/>
          <a:p>
            <a:pPr algn="l" rtl="0" latinLnBrk="1" hangingPunct="0">
              <a:lnSpc>
                <a:spcPct val="110000"/>
              </a:lnSpc>
            </a:pPr>
            <a:endParaRPr lang="en-US" sz="2250" b="1" dirty="0">
              <a:solidFill>
                <a:srgbClr val="535353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2952" y="2574544"/>
            <a:ext cx="4468806" cy="162986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38100" rtlCol="0" anchor="ctr">
            <a:spAutoFit/>
          </a:bodyPr>
          <a:lstStyle/>
          <a:p>
            <a:pPr defTabSz="410751" latinLnBrk="1" hangingPunct="0"/>
            <a:r>
              <a:rPr lang="en-US" sz="1687" dirty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The police force is out so that you and </a:t>
            </a:r>
          </a:p>
          <a:p>
            <a:pPr defTabSz="410751" latinLnBrk="1" hangingPunct="0"/>
            <a:r>
              <a:rPr lang="en-US" sz="1687" dirty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your loved ones </a:t>
            </a:r>
            <a:r>
              <a:rPr lang="en-US" sz="1687" dirty="0">
                <a:solidFill>
                  <a:srgbClr val="000000"/>
                </a:solidFill>
              </a:rPr>
              <a:t>remain </a:t>
            </a:r>
            <a:r>
              <a:rPr lang="en-US" sz="1687" dirty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safe. </a:t>
            </a:r>
            <a:br>
              <a:rPr lang="en-US" sz="1687" dirty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rPr>
            </a:br>
            <a:r>
              <a:rPr lang="en-US" sz="1687" dirty="0">
                <a:solidFill>
                  <a:srgbClr val="000000"/>
                </a:solidFill>
              </a:rPr>
              <a:t>They are the backbone of India’s COVID-19 </a:t>
            </a:r>
          </a:p>
          <a:p>
            <a:pPr defTabSz="410751" latinLnBrk="1" hangingPunct="0"/>
            <a:r>
              <a:rPr lang="en-US" sz="1687" dirty="0">
                <a:solidFill>
                  <a:srgbClr val="000000"/>
                </a:solidFill>
              </a:rPr>
              <a:t>response. </a:t>
            </a:r>
          </a:p>
          <a:p>
            <a:pPr algn="l" rtl="0" latinLnBrk="1" hangingPunct="0"/>
            <a:r>
              <a:rPr lang="en-US" sz="1687" dirty="0">
                <a:solidFill>
                  <a:srgbClr val="000000"/>
                </a:solidFill>
              </a:rPr>
              <a:t>#TogetherAgainstCOVID19</a:t>
            </a:r>
          </a:p>
          <a:p>
            <a:pPr defTabSz="410751" latinLnBrk="1" hangingPunct="0"/>
            <a:endParaRPr lang="en-US" sz="1687" b="1" dirty="0">
              <a:solidFill>
                <a:srgbClr val="000000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721" y="710653"/>
            <a:ext cx="5357649" cy="535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72392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1"/>
          <p:cNvSpPr/>
          <p:nvPr/>
        </p:nvSpPr>
        <p:spPr>
          <a:xfrm>
            <a:off x="1724613" y="5511275"/>
            <a:ext cx="9252684" cy="1322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8" tIns="35718" rIns="35718" bIns="35718" anchor="t">
            <a:spAutoFit/>
          </a:bodyPr>
          <a:lstStyle/>
          <a:p>
            <a:pPr lvl="0" algn="l">
              <a:lnSpc>
                <a:spcPct val="130000"/>
              </a:lnSpc>
              <a:defRPr sz="1800"/>
            </a:pPr>
            <a:endParaRPr lang="en-US" sz="1687" b="1" dirty="0">
              <a:solidFill>
                <a:srgbClr val="535353"/>
              </a:solidFill>
              <a:sym typeface="Helvetica Neue"/>
            </a:endParaRPr>
          </a:p>
          <a:p>
            <a:pPr lvl="0" algn="l">
              <a:lnSpc>
                <a:spcPct val="130000"/>
              </a:lnSpc>
              <a:defRPr sz="1800"/>
            </a:pPr>
            <a:endParaRPr lang="en-US" sz="1969" b="1" dirty="0">
              <a:solidFill>
                <a:srgbClr val="535353"/>
              </a:solidFill>
              <a:sym typeface="Helvetica Neue"/>
            </a:endParaRPr>
          </a:p>
          <a:p>
            <a:pPr algn="l"/>
            <a:endParaRPr lang="en-US" sz="1687" b="1" dirty="0">
              <a:solidFill>
                <a:srgbClr val="535353"/>
              </a:solidFill>
            </a:endParaRPr>
          </a:p>
          <a:p>
            <a:pPr algn="l"/>
            <a:endParaRPr lang="en-US" sz="1687" b="1" dirty="0">
              <a:solidFill>
                <a:srgbClr val="535353"/>
              </a:solidFill>
              <a:sym typeface="Helvetica Neue"/>
            </a:endParaRPr>
          </a:p>
        </p:txBody>
      </p:sp>
      <p:sp>
        <p:nvSpPr>
          <p:cNvPr id="7" name="Shape 11"/>
          <p:cNvSpPr/>
          <p:nvPr/>
        </p:nvSpPr>
        <p:spPr>
          <a:xfrm>
            <a:off x="1461900" y="6339086"/>
            <a:ext cx="9778114" cy="4339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8" tIns="35718" rIns="35718" bIns="35718" anchor="ctr">
            <a:spAutoFit/>
          </a:bodyPr>
          <a:lstStyle/>
          <a:p>
            <a:pPr algn="l" rtl="0" latinLnBrk="1" hangingPunct="0">
              <a:lnSpc>
                <a:spcPct val="110000"/>
              </a:lnSpc>
            </a:pPr>
            <a:endParaRPr lang="en-US" sz="2250" b="1" dirty="0">
              <a:solidFill>
                <a:srgbClr val="535353"/>
              </a:solidFill>
            </a:endParaRPr>
          </a:p>
        </p:txBody>
      </p:sp>
      <p:sp>
        <p:nvSpPr>
          <p:cNvPr id="13" name="Shape 11"/>
          <p:cNvSpPr/>
          <p:nvPr/>
        </p:nvSpPr>
        <p:spPr>
          <a:xfrm>
            <a:off x="1461899" y="3466190"/>
            <a:ext cx="9778114" cy="4339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8" tIns="35718" rIns="35718" bIns="35718" anchor="ctr">
            <a:spAutoFit/>
          </a:bodyPr>
          <a:lstStyle/>
          <a:p>
            <a:pPr algn="l" rtl="0" latinLnBrk="1" hangingPunct="0">
              <a:lnSpc>
                <a:spcPct val="110000"/>
              </a:lnSpc>
            </a:pPr>
            <a:endParaRPr lang="en-US" sz="2250" b="1" dirty="0">
              <a:solidFill>
                <a:srgbClr val="535353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2952" y="2704355"/>
            <a:ext cx="4331791" cy="137024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8" tIns="35718" rIns="35718" bIns="35718" numCol="1" spcCol="38100" rtlCol="0" anchor="ctr">
            <a:spAutoFit/>
          </a:bodyPr>
          <a:lstStyle/>
          <a:p>
            <a:pPr defTabSz="410751" latinLnBrk="1" hangingPunct="0"/>
            <a:r>
              <a:rPr lang="en-US" sz="1687" dirty="0">
                <a:solidFill>
                  <a:srgbClr val="000000"/>
                </a:solidFill>
              </a:rPr>
              <a:t>S</a:t>
            </a:r>
            <a:r>
              <a:rPr lang="en-US" sz="1687" dirty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ecurity personnel are putting their lives on </a:t>
            </a:r>
          </a:p>
          <a:p>
            <a:pPr defTabSz="410751" latinLnBrk="1" hangingPunct="0"/>
            <a:r>
              <a:rPr lang="en-US" sz="1687" dirty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the line so we can be safe. Our support can   </a:t>
            </a:r>
            <a:r>
              <a:rPr lang="en-US" sz="1687" dirty="0">
                <a:solidFill>
                  <a:srgbClr val="000000"/>
                </a:solidFill>
              </a:rPr>
              <a:t>boost their morale.</a:t>
            </a:r>
          </a:p>
          <a:p>
            <a:pPr algn="l" rtl="0" latinLnBrk="1" hangingPunct="0"/>
            <a:r>
              <a:rPr lang="en-US" sz="1687" dirty="0">
                <a:solidFill>
                  <a:srgbClr val="000000"/>
                </a:solidFill>
              </a:rPr>
              <a:t>#TogetherAgainstCOVID19</a:t>
            </a:r>
          </a:p>
          <a:p>
            <a:pPr defTabSz="410751" latinLnBrk="1" hangingPunct="0"/>
            <a:endParaRPr lang="en-US" sz="1687" dirty="0">
              <a:solidFill>
                <a:srgbClr val="000000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721" y="846777"/>
            <a:ext cx="5357649" cy="535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5812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90370A-F9D6-42CE-B9A3-173BB772AEA5}"/>
              </a:ext>
            </a:extLst>
          </p:cNvPr>
          <p:cNvSpPr/>
          <p:nvPr/>
        </p:nvSpPr>
        <p:spPr>
          <a:xfrm>
            <a:off x="9582150" y="1720840"/>
            <a:ext cx="260985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#</a:t>
            </a:r>
            <a:r>
              <a:rPr lang="en-US" dirty="0" err="1"/>
              <a:t>IndiaFightsCorona</a:t>
            </a:r>
            <a:endParaRPr lang="en-US" dirty="0"/>
          </a:p>
          <a:p>
            <a:endParaRPr lang="en-IN" dirty="0"/>
          </a:p>
          <a:p>
            <a:r>
              <a:rPr lang="en-US" dirty="0"/>
              <a:t>Let us express our gratitude towards the delivery staff and their unwavering commitment in delivering the daily essentials during the #COVID19 lockdown.</a:t>
            </a:r>
            <a:endParaRPr lang="en-IN" dirty="0"/>
          </a:p>
          <a:p>
            <a:r>
              <a:rPr lang="en-US" dirty="0"/>
              <a:t>#</a:t>
            </a:r>
            <a:r>
              <a:rPr lang="en-US" dirty="0" err="1"/>
              <a:t>HealthForAll</a:t>
            </a:r>
            <a:r>
              <a:rPr lang="en-US" dirty="0"/>
              <a:t> #</a:t>
            </a:r>
            <a:r>
              <a:rPr lang="en-US" dirty="0" err="1"/>
              <a:t>SwasthaBharat</a:t>
            </a:r>
            <a:r>
              <a:rPr lang="en-US" dirty="0"/>
              <a:t> #</a:t>
            </a:r>
            <a:r>
              <a:rPr lang="en-US" dirty="0" err="1"/>
              <a:t>CoronaOutbreak</a:t>
            </a:r>
            <a:endParaRPr lang="en-I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42C420-96D6-4028-82D2-166F014A77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3950"/>
            <a:ext cx="9282325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4436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90370A-F9D6-42CE-B9A3-173BB772AEA5}"/>
              </a:ext>
            </a:extLst>
          </p:cNvPr>
          <p:cNvSpPr/>
          <p:nvPr/>
        </p:nvSpPr>
        <p:spPr>
          <a:xfrm>
            <a:off x="9582150" y="1720840"/>
            <a:ext cx="260985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#</a:t>
            </a:r>
            <a:r>
              <a:rPr lang="en-US" dirty="0" err="1"/>
              <a:t>IndiaFightsCorona</a:t>
            </a:r>
            <a:endParaRPr lang="en-US" dirty="0"/>
          </a:p>
          <a:p>
            <a:endParaRPr lang="en-US" dirty="0"/>
          </a:p>
          <a:p>
            <a:r>
              <a:rPr lang="hi-IN" dirty="0"/>
              <a:t>आइये, हम अपने स्वास्थ्य सेवाकर्मियों को सलाम करें, जो #</a:t>
            </a:r>
            <a:r>
              <a:rPr lang="en-US" dirty="0"/>
              <a:t>COVID19 </a:t>
            </a:r>
            <a:r>
              <a:rPr lang="hi-IN" dirty="0"/>
              <a:t>के संक्रमण को रोकने के लिए सबसे आगे खड़े हैं। आइये, हम उनका सम्मान और आदर करें। #</a:t>
            </a:r>
            <a:r>
              <a:rPr lang="en-US" dirty="0" err="1"/>
              <a:t>HealthForAll</a:t>
            </a:r>
            <a:r>
              <a:rPr lang="en-US" dirty="0"/>
              <a:t> #</a:t>
            </a:r>
            <a:r>
              <a:rPr lang="en-US" dirty="0" err="1"/>
              <a:t>SwasthaBharat</a:t>
            </a:r>
            <a:r>
              <a:rPr lang="en-US" dirty="0"/>
              <a:t> #</a:t>
            </a:r>
            <a:r>
              <a:rPr lang="en-US" dirty="0" err="1"/>
              <a:t>CoronaOutbreak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F49851-6449-43E7-897B-399767ECB7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7548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2240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90370A-F9D6-42CE-B9A3-173BB772AEA5}"/>
              </a:ext>
            </a:extLst>
          </p:cNvPr>
          <p:cNvSpPr/>
          <p:nvPr/>
        </p:nvSpPr>
        <p:spPr>
          <a:xfrm>
            <a:off x="9410700" y="1720840"/>
            <a:ext cx="260985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#</a:t>
            </a:r>
            <a:r>
              <a:rPr lang="en-US" dirty="0" err="1"/>
              <a:t>IndiaFightsCorona</a:t>
            </a:r>
            <a:endParaRPr lang="en-US" dirty="0"/>
          </a:p>
          <a:p>
            <a:endParaRPr lang="en-IN" dirty="0"/>
          </a:p>
          <a:p>
            <a:r>
              <a:rPr lang="en-US" dirty="0"/>
              <a:t>Let us salute our healthcare workers who are at the forefront of #COVID19 response. </a:t>
            </a:r>
            <a:br>
              <a:rPr lang="en-US" dirty="0"/>
            </a:br>
            <a:r>
              <a:rPr lang="en-US" dirty="0"/>
              <a:t>Let us respect and </a:t>
            </a:r>
            <a:r>
              <a:rPr lang="en-US" dirty="0" err="1"/>
              <a:t>honour</a:t>
            </a:r>
            <a:r>
              <a:rPr lang="en-US" dirty="0"/>
              <a:t> them. </a:t>
            </a:r>
            <a:br>
              <a:rPr lang="en-US" dirty="0"/>
            </a:br>
            <a:r>
              <a:rPr lang="en-US" dirty="0"/>
              <a:t>#</a:t>
            </a:r>
            <a:r>
              <a:rPr lang="en-US" dirty="0" err="1"/>
              <a:t>HealthForAll</a:t>
            </a:r>
            <a:r>
              <a:rPr lang="en-US" dirty="0"/>
              <a:t> #</a:t>
            </a:r>
            <a:r>
              <a:rPr lang="en-US" dirty="0" err="1"/>
              <a:t>SwasthaBharat</a:t>
            </a:r>
            <a:r>
              <a:rPr lang="en-US" dirty="0"/>
              <a:t> #</a:t>
            </a:r>
            <a:r>
              <a:rPr lang="en-US" dirty="0" err="1"/>
              <a:t>CoronaOutbreak</a:t>
            </a:r>
            <a:endParaRPr lang="en-IN" dirty="0"/>
          </a:p>
          <a:p>
            <a:r>
              <a:rPr lang="en-US" dirty="0"/>
              <a:t> </a:t>
            </a:r>
            <a:endParaRPr lang="en-I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17A154-565E-483C-B1AA-9D6EB797473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6945"/>
            <a:ext cx="8420100" cy="558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438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90370A-F9D6-42CE-B9A3-173BB772AEA5}"/>
              </a:ext>
            </a:extLst>
          </p:cNvPr>
          <p:cNvSpPr/>
          <p:nvPr/>
        </p:nvSpPr>
        <p:spPr>
          <a:xfrm>
            <a:off x="9582150" y="1720840"/>
            <a:ext cx="260985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#</a:t>
            </a:r>
            <a:r>
              <a:rPr lang="en-US" dirty="0" err="1"/>
              <a:t>IndiaFightsCorona</a:t>
            </a:r>
            <a:endParaRPr lang="en-US" dirty="0"/>
          </a:p>
          <a:p>
            <a:endParaRPr lang="en-US" dirty="0"/>
          </a:p>
          <a:p>
            <a:r>
              <a:rPr lang="hi-IN" dirty="0"/>
              <a:t>सुरक्षा गार्ड और स्वच्छाग्रहियों खामोश नायक है जो हमारे लिए दिन रात कार्य कर के अपने कर्तव्यों का पालन कर रहे हैं।</a:t>
            </a:r>
            <a:r>
              <a:rPr lang="en-IN" dirty="0"/>
              <a:t> </a:t>
            </a:r>
            <a:r>
              <a:rPr lang="hi-IN" dirty="0"/>
              <a:t>#</a:t>
            </a:r>
            <a:r>
              <a:rPr lang="en-US" dirty="0" err="1"/>
              <a:t>HealthForAll</a:t>
            </a:r>
            <a:r>
              <a:rPr lang="en-US" dirty="0"/>
              <a:t> #</a:t>
            </a:r>
            <a:r>
              <a:rPr lang="en-US" dirty="0" err="1"/>
              <a:t>SwasthaBharat</a:t>
            </a:r>
            <a:r>
              <a:rPr lang="en-US" dirty="0"/>
              <a:t> #</a:t>
            </a:r>
            <a:r>
              <a:rPr lang="en-US" dirty="0" err="1"/>
              <a:t>CoronaOutbreak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367EA9-10B9-4782-9B21-2BCDB81DF8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7274"/>
            <a:ext cx="8542889" cy="549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564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9C36C00-017D-4BC2-8E6E-07092B63B397}"/>
              </a:ext>
            </a:extLst>
          </p:cNvPr>
          <p:cNvSpPr/>
          <p:nvPr/>
        </p:nvSpPr>
        <p:spPr>
          <a:xfrm>
            <a:off x="9515475" y="1438275"/>
            <a:ext cx="2676525" cy="25526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#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IndiaFightsCorona</a:t>
            </a:r>
            <a:endParaRPr lang="en-IN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security guards and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Swachhagrahis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are the unsung heroes who serve their duties for us, 24x7. #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HealthForAll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#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SwasthaBharat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#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CoronaOutbreak</a:t>
            </a:r>
            <a:endParaRPr lang="en-IN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5D483F-BCFE-4392-9E10-E0C6077684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5349"/>
            <a:ext cx="8720557" cy="561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2241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690</TotalTime>
  <Words>1075</Words>
  <Application>Microsoft Office PowerPoint</Application>
  <PresentationFormat>Widescreen</PresentationFormat>
  <Paragraphs>217</Paragraphs>
  <Slides>47</Slides>
  <Notes>33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3" baseType="lpstr">
      <vt:lpstr>Arial</vt:lpstr>
      <vt:lpstr>Calibri</vt:lpstr>
      <vt:lpstr>Calibri Light</vt:lpstr>
      <vt:lpstr>Gill Sans</vt:lpstr>
      <vt:lpstr>Helvetica Light</vt:lpstr>
      <vt:lpstr>Office Theme</vt:lpstr>
      <vt:lpstr>THANK YOU COVID WARRIORS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Abhaa Tandon</dc:creator>
  <cp:lastModifiedBy>Suruchi Aggarwal</cp:lastModifiedBy>
  <cp:revision>63</cp:revision>
  <dcterms:created xsi:type="dcterms:W3CDTF">2020-03-12T04:41:18Z</dcterms:created>
  <dcterms:modified xsi:type="dcterms:W3CDTF">2020-07-01T11:07:01Z</dcterms:modified>
</cp:coreProperties>
</file>