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29" r:id="rId2"/>
    <p:sldId id="276" r:id="rId3"/>
    <p:sldId id="277" r:id="rId4"/>
    <p:sldId id="388" r:id="rId5"/>
    <p:sldId id="389" r:id="rId6"/>
    <p:sldId id="394" r:id="rId7"/>
    <p:sldId id="395" r:id="rId8"/>
    <p:sldId id="398" r:id="rId9"/>
    <p:sldId id="399" r:id="rId10"/>
    <p:sldId id="409" r:id="rId11"/>
    <p:sldId id="410" r:id="rId12"/>
    <p:sldId id="568" r:id="rId13"/>
    <p:sldId id="569" r:id="rId14"/>
    <p:sldId id="570" r:id="rId15"/>
    <p:sldId id="571" r:id="rId16"/>
    <p:sldId id="574" r:id="rId17"/>
    <p:sldId id="575" r:id="rId18"/>
    <p:sldId id="588" r:id="rId19"/>
    <p:sldId id="591" r:id="rId20"/>
    <p:sldId id="636" r:id="rId21"/>
    <p:sldId id="718" r:id="rId22"/>
    <p:sldId id="720" r:id="rId23"/>
    <p:sldId id="747" r:id="rId24"/>
    <p:sldId id="748" r:id="rId25"/>
    <p:sldId id="784" r:id="rId26"/>
    <p:sldId id="785" r:id="rId27"/>
    <p:sldId id="786" r:id="rId28"/>
    <p:sldId id="787" r:id="rId29"/>
    <p:sldId id="789" r:id="rId30"/>
    <p:sldId id="79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8E8BD7-0E0B-4952-9C9B-D80BEFC9B3FE}">
          <p14:sldIdLst>
            <p14:sldId id="529"/>
            <p14:sldId id="276"/>
            <p14:sldId id="277"/>
            <p14:sldId id="388"/>
            <p14:sldId id="389"/>
            <p14:sldId id="394"/>
            <p14:sldId id="395"/>
            <p14:sldId id="398"/>
            <p14:sldId id="399"/>
            <p14:sldId id="409"/>
            <p14:sldId id="410"/>
            <p14:sldId id="568"/>
            <p14:sldId id="569"/>
            <p14:sldId id="570"/>
            <p14:sldId id="571"/>
            <p14:sldId id="574"/>
            <p14:sldId id="575"/>
            <p14:sldId id="588"/>
            <p14:sldId id="591"/>
            <p14:sldId id="636"/>
            <p14:sldId id="718"/>
            <p14:sldId id="720"/>
            <p14:sldId id="747"/>
            <p14:sldId id="748"/>
            <p14:sldId id="784"/>
            <p14:sldId id="785"/>
            <p14:sldId id="786"/>
            <p14:sldId id="787"/>
            <p14:sldId id="789"/>
            <p14:sldId id="7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37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5D988-F1A2-4FAD-89CB-17E514177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DF1F3-40A9-45F4-B9AD-1C547D7D4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FBE8E-EE3F-4610-884B-FAD837B37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01-07-2020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9BDB9-23D8-4B26-8B54-7020AE728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F0D74-ECEF-4EA6-BFA7-906556F9D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566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BCED4-F243-49CF-AB81-C5597CE88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06F6F2-3EED-4DE3-958C-392E618EB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B49EF-F2D7-4146-99E8-52783F26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01-07-2020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F0C57-AD4D-4865-A7E7-E7FEB5A9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F02DA-4413-49EF-AEB8-87933698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8045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88BFC6-7FE5-41BD-873D-01801EE3A0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7AF7D8-F20C-42B8-86AA-D17AE7595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1F680-4DDC-4628-8D06-E59FEC74F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01-07-2020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7FE2D-225B-48EA-B7DA-C4DB22F39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3C23E-F8EF-4B89-9ECF-4840455C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872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ABC7C-4850-459C-A52D-40DB8FE1E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C630-460F-4646-B49A-05EC42A52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8E305-6998-476C-B067-88107593A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01-07-2020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CBC52-F90E-40D6-A732-534458E3D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B26FF-38D4-497D-A355-FF84C471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1955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64572-6BD3-45A3-B6D5-9B2592195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C3B3D-C3A8-4EF8-B49B-DCDF2ED04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84FC2-A977-4EEF-B69F-BA9738D6B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01-07-2020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452E4-84AA-44BF-8DA9-86B9CC821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0B9C0-3639-441C-8D2F-EE522A38C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5913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B1838-24D9-4618-AA53-2D61EFEAA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E90CF-6B5B-47E6-8741-E8189BE54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6F50A-5E7C-4511-B236-28A1E0742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7B6E5-D4F2-4BB4-96EE-67284B24E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01-07-2020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1A83C-46C0-4CCB-AB70-99572B1EB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7B5205-C83A-4A4D-87A3-BF9ED2094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292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37428-5EF0-40C3-82DE-F7C334EC2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25CB9-9CEA-4806-8AA1-8EE2DA870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A90AC-5422-4CA1-B66F-EDB240956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5357AB-B970-4C77-920B-16168DB250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4A6B4-8DD9-4015-B195-402F15D09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A67CCC-7F2B-4E71-8EC1-AD2C27872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01-07-2020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A1FA58-B632-4237-9D6D-E351A5B6A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C8F001-6A9E-45A8-BDFD-BCCB5005E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6743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F8918-B623-4A70-85A6-57295631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85E65A-DD08-44AF-9A0A-797E744D8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01-07-2020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5BE55-14C0-41BC-85B7-8FD3C0EC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4BB82-E574-47CD-B03E-7351DAB82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5323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13A66A-D6A1-46A5-93E3-1EE3D2502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01-07-2020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F47137-0C00-4005-BED0-5B7BDA5B9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77E08-139F-4B70-9259-5D1E5AE4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317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B9B97-4877-4CEE-982C-7BB6D4A46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93C78-80C8-4592-82B8-1BC37E6A6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019754-17CE-47A1-AA26-9E89A4EE8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2817A-B363-4212-801D-7F0DBAFAD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01-07-2020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1E991A-5676-4928-BC22-42A8FB5BC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92706-386F-4C56-8CBA-42AE8BB49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998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BA3A9-89C6-4A25-B169-45A34E64E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A0E8DF-2EDA-477C-A409-4377A32FFA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D1B23-4108-4CFF-9697-82A5366AA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FCB69-9610-4F4A-9FD8-346967B7E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01-07-2020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9E6B1B-683F-4323-9D53-AA7A20068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605328-DE46-4EFA-8B32-35A499651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2376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23C0E5-BB97-450B-820F-83B3E604F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5F22E-2B84-49B9-B51D-879D3D1DB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EDF51-600F-4D01-8EDE-F6D9E8ECD0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AFBD8-9C0C-4735-983B-028823B8BE90}" type="datetimeFigureOut">
              <a:rPr lang="en-IN" smtClean="0"/>
              <a:t>01-07-2020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3F86-40FF-40A0-9A08-7B006F1D3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D808C-6338-4431-980C-C35215B32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94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hashtag/IndiaFightsCorona?src=hashtag_click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witter.com/hashtag/HealthForAll?src=hashtag_click" TargetMode="External"/><Relationship Id="rId5" Type="http://schemas.openxmlformats.org/officeDocument/2006/relationships/hyperlink" Target="https://twitter.com/hashtag/SwasthaBharat?src=hashtag_click" TargetMode="External"/><Relationship Id="rId4" Type="http://schemas.openxmlformats.org/officeDocument/2006/relationships/hyperlink" Target="https://twitter.com/hashtag/CoronaOutbreak?src=hashtag_click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hashtag/CoronaOutbreak?src=hashtag_click" TargetMode="External"/><Relationship Id="rId2" Type="http://schemas.openxmlformats.org/officeDocument/2006/relationships/hyperlink" Target="https://twitter.com/hashtag/COVID19?src=hashtag_click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hyperlink" Target="https://twitter.com/hashtag/SwasthaBharat?src=hashtag_click" TargetMode="External"/><Relationship Id="rId4" Type="http://schemas.openxmlformats.org/officeDocument/2006/relationships/hyperlink" Target="https://twitter.com/hashtag/HealthForAll?src=hashtag_click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hashtag/CoronaOutbreak?src=hashtag_click" TargetMode="External"/><Relationship Id="rId2" Type="http://schemas.openxmlformats.org/officeDocument/2006/relationships/hyperlink" Target="https://twitter.com/hashtag/COVID19?src=hashtag_click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https://twitter.com/hashtag/SwasthaBharat?src=hashtag_click" TargetMode="External"/><Relationship Id="rId4" Type="http://schemas.openxmlformats.org/officeDocument/2006/relationships/hyperlink" Target="https://twitter.com/hashtag/HealthForAll?src=hashtag_click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4416F-7CD3-4C4D-AB08-46600A2CE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5291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DO NOT SPIT IN PUBLIC SPACES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ECC0F91-4D48-4E14-846F-E6340913F0E0}"/>
              </a:ext>
            </a:extLst>
          </p:cNvPr>
          <p:cNvSpPr txBox="1">
            <a:spLocks/>
          </p:cNvSpPr>
          <p:nvPr/>
        </p:nvSpPr>
        <p:spPr>
          <a:xfrm>
            <a:off x="992944" y="50637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For access to open files, please write to us at</a:t>
            </a:r>
            <a:br>
              <a:rPr lang="en-US" sz="2800" dirty="0"/>
            </a:br>
            <a:r>
              <a:rPr lang="en-US" sz="2800" dirty="0"/>
              <a:t>mohfwindia@gmail.com</a:t>
            </a:r>
          </a:p>
        </p:txBody>
      </p:sp>
    </p:spTree>
    <p:extLst>
      <p:ext uri="{BB962C8B-B14F-4D97-AF65-F5344CB8AC3E}">
        <p14:creationId xmlns:p14="http://schemas.microsoft.com/office/powerpoint/2010/main" val="1878241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504323-BC3D-41DD-A157-A089D21F6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28621"/>
            <a:ext cx="8677275" cy="51340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BD0934-BDA6-4BED-86A8-2A2D869209E0}"/>
              </a:ext>
            </a:extLst>
          </p:cNvPr>
          <p:cNvSpPr/>
          <p:nvPr/>
        </p:nvSpPr>
        <p:spPr>
          <a:xfrm>
            <a:off x="9201150" y="1847850"/>
            <a:ext cx="26098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#</a:t>
            </a:r>
            <a:r>
              <a:rPr lang="en-US" u="sng" dirty="0" err="1">
                <a:hlinkClick r:id="rId3"/>
              </a:rPr>
              <a:t>IndiaFightsCorona</a:t>
            </a:r>
            <a:br>
              <a:rPr lang="en-US" u="sng" dirty="0"/>
            </a:br>
            <a:br>
              <a:rPr lang="en-US" u="sng" dirty="0"/>
            </a:br>
            <a:r>
              <a:rPr lang="en-US" dirty="0"/>
              <a:t>Be a responsible citizen and do not urinate or spit in public places. Help us to protect you and your family. Together we will fight #COVID19.  </a:t>
            </a:r>
            <a:r>
              <a:rPr lang="en-US" dirty="0">
                <a:hlinkClick r:id="rId4"/>
              </a:rPr>
              <a:t>#</a:t>
            </a:r>
            <a:r>
              <a:rPr lang="en-US" dirty="0" err="1">
                <a:hlinkClick r:id="rId4"/>
              </a:rPr>
              <a:t>CoronaOutbreak</a:t>
            </a:r>
            <a:r>
              <a:rPr lang="en-US" dirty="0"/>
              <a:t> </a:t>
            </a:r>
            <a:r>
              <a:rPr lang="en-US" dirty="0">
                <a:hlinkClick r:id="rId5"/>
              </a:rPr>
              <a:t>#</a:t>
            </a:r>
            <a:r>
              <a:rPr lang="en-US" dirty="0" err="1">
                <a:hlinkClick r:id="rId5"/>
              </a:rPr>
              <a:t>SwasthaBharat</a:t>
            </a:r>
            <a:r>
              <a:rPr lang="en-US" dirty="0"/>
              <a:t> </a:t>
            </a:r>
            <a:r>
              <a:rPr lang="en-US" dirty="0">
                <a:hlinkClick r:id="rId6"/>
              </a:rPr>
              <a:t>#</a:t>
            </a:r>
            <a:r>
              <a:rPr lang="en-US" dirty="0" err="1">
                <a:hlinkClick r:id="rId6"/>
              </a:rPr>
              <a:t>HealthForAll</a:t>
            </a:r>
            <a:br>
              <a:rPr lang="en-US" dirty="0"/>
            </a:br>
            <a:r>
              <a:rPr lang="en-US" dirty="0"/>
              <a:t>#Lockdown2</a:t>
            </a:r>
          </a:p>
        </p:txBody>
      </p:sp>
    </p:spTree>
    <p:extLst>
      <p:ext uri="{BB962C8B-B14F-4D97-AF65-F5344CB8AC3E}">
        <p14:creationId xmlns:p14="http://schemas.microsoft.com/office/powerpoint/2010/main" val="162917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26B7C2-2E65-411F-85D8-F117802AE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" y="1143000"/>
            <a:ext cx="8403463" cy="49720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4C05F9-6FCB-41CD-85F8-8AA65C8C6774}"/>
              </a:ext>
            </a:extLst>
          </p:cNvPr>
          <p:cNvSpPr/>
          <p:nvPr/>
        </p:nvSpPr>
        <p:spPr>
          <a:xfrm>
            <a:off x="9086849" y="1695450"/>
            <a:ext cx="26765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#</a:t>
            </a:r>
            <a:r>
              <a:rPr lang="en-IN" dirty="0" err="1"/>
              <a:t>IndiaFightsCorona</a:t>
            </a:r>
            <a:endParaRPr lang="en-IN" dirty="0"/>
          </a:p>
          <a:p>
            <a:endParaRPr lang="en-IN" dirty="0"/>
          </a:p>
          <a:p>
            <a:r>
              <a:rPr lang="en-IN" dirty="0" err="1"/>
              <a:t>एक</a:t>
            </a:r>
            <a:r>
              <a:rPr lang="en-IN" dirty="0"/>
              <a:t> </a:t>
            </a:r>
            <a:r>
              <a:rPr lang="en-IN" dirty="0" err="1"/>
              <a:t>जिम्मेदार</a:t>
            </a:r>
            <a:r>
              <a:rPr lang="en-IN" dirty="0"/>
              <a:t> </a:t>
            </a:r>
            <a:r>
              <a:rPr lang="en-IN" dirty="0" err="1"/>
              <a:t>नागरिक</a:t>
            </a:r>
            <a:r>
              <a:rPr lang="en-IN" dirty="0"/>
              <a:t> </a:t>
            </a:r>
            <a:r>
              <a:rPr lang="en-IN" dirty="0" err="1"/>
              <a:t>बनें</a:t>
            </a:r>
            <a:r>
              <a:rPr lang="en-IN" dirty="0"/>
              <a:t> </a:t>
            </a:r>
            <a:r>
              <a:rPr lang="en-IN" dirty="0" err="1"/>
              <a:t>और</a:t>
            </a:r>
            <a:r>
              <a:rPr lang="en-IN" dirty="0"/>
              <a:t> </a:t>
            </a:r>
            <a:r>
              <a:rPr lang="en-IN" dirty="0" err="1"/>
              <a:t>सार्वजनिक</a:t>
            </a:r>
            <a:r>
              <a:rPr lang="en-IN" dirty="0"/>
              <a:t> </a:t>
            </a:r>
            <a:r>
              <a:rPr lang="en-IN" dirty="0" err="1"/>
              <a:t>स्थानों</a:t>
            </a:r>
            <a:r>
              <a:rPr lang="en-IN" dirty="0"/>
              <a:t> </a:t>
            </a:r>
            <a:r>
              <a:rPr lang="en-IN" dirty="0" err="1"/>
              <a:t>पर</a:t>
            </a:r>
            <a:r>
              <a:rPr lang="en-IN" dirty="0"/>
              <a:t> </a:t>
            </a:r>
            <a:r>
              <a:rPr lang="en-IN" dirty="0" err="1"/>
              <a:t>पेशाब</a:t>
            </a:r>
            <a:r>
              <a:rPr lang="en-IN" dirty="0"/>
              <a:t> न </a:t>
            </a:r>
            <a:r>
              <a:rPr lang="en-IN" dirty="0" err="1"/>
              <a:t>करें</a:t>
            </a:r>
            <a:r>
              <a:rPr lang="en-IN" dirty="0"/>
              <a:t> </a:t>
            </a:r>
            <a:r>
              <a:rPr lang="en-IN" dirty="0" err="1"/>
              <a:t>और</a:t>
            </a:r>
            <a:r>
              <a:rPr lang="en-IN" dirty="0"/>
              <a:t> न </a:t>
            </a:r>
            <a:r>
              <a:rPr lang="en-IN" dirty="0" err="1"/>
              <a:t>ही</a:t>
            </a:r>
            <a:r>
              <a:rPr lang="en-IN" dirty="0"/>
              <a:t> </a:t>
            </a:r>
            <a:r>
              <a:rPr lang="en-IN" dirty="0" err="1"/>
              <a:t>थूकें</a:t>
            </a:r>
            <a:r>
              <a:rPr lang="en-IN" dirty="0"/>
              <a:t>। </a:t>
            </a:r>
            <a:r>
              <a:rPr lang="en-IN" dirty="0" err="1"/>
              <a:t>अपनी</a:t>
            </a:r>
            <a:r>
              <a:rPr lang="en-IN" dirty="0"/>
              <a:t> </a:t>
            </a:r>
            <a:r>
              <a:rPr lang="en-IN" dirty="0" err="1"/>
              <a:t>और</a:t>
            </a:r>
            <a:r>
              <a:rPr lang="en-IN" dirty="0"/>
              <a:t> </a:t>
            </a:r>
            <a:r>
              <a:rPr lang="en-IN" dirty="0" err="1"/>
              <a:t>अपने</a:t>
            </a:r>
            <a:r>
              <a:rPr lang="en-IN" dirty="0"/>
              <a:t> </a:t>
            </a:r>
            <a:r>
              <a:rPr lang="en-IN" dirty="0" err="1"/>
              <a:t>परिवार</a:t>
            </a:r>
            <a:r>
              <a:rPr lang="en-IN" dirty="0"/>
              <a:t> </a:t>
            </a:r>
            <a:r>
              <a:rPr lang="en-IN" dirty="0" err="1"/>
              <a:t>की</a:t>
            </a:r>
            <a:r>
              <a:rPr lang="en-IN" dirty="0"/>
              <a:t> </a:t>
            </a:r>
            <a:r>
              <a:rPr lang="en-IN" dirty="0" err="1"/>
              <a:t>सुरक्षा</a:t>
            </a:r>
            <a:r>
              <a:rPr lang="en-IN" dirty="0"/>
              <a:t> </a:t>
            </a:r>
            <a:r>
              <a:rPr lang="en-IN" dirty="0" err="1"/>
              <a:t>के</a:t>
            </a:r>
            <a:r>
              <a:rPr lang="en-IN" dirty="0"/>
              <a:t> </a:t>
            </a:r>
            <a:r>
              <a:rPr lang="en-IN" dirty="0" err="1"/>
              <a:t>लिए</a:t>
            </a:r>
            <a:r>
              <a:rPr lang="en-IN" dirty="0"/>
              <a:t> </a:t>
            </a:r>
            <a:r>
              <a:rPr lang="en-IN" dirty="0" err="1"/>
              <a:t>हमारी</a:t>
            </a:r>
            <a:r>
              <a:rPr lang="en-IN" dirty="0"/>
              <a:t> </a:t>
            </a:r>
            <a:r>
              <a:rPr lang="en-IN" dirty="0" err="1"/>
              <a:t>मदद</a:t>
            </a:r>
            <a:r>
              <a:rPr lang="en-IN" dirty="0"/>
              <a:t> </a:t>
            </a:r>
            <a:r>
              <a:rPr lang="en-IN" dirty="0" err="1"/>
              <a:t>करें</a:t>
            </a:r>
            <a:r>
              <a:rPr lang="en-IN" dirty="0"/>
              <a:t>। </a:t>
            </a:r>
            <a:r>
              <a:rPr lang="en-IN" dirty="0" err="1"/>
              <a:t>हमें</a:t>
            </a:r>
            <a:r>
              <a:rPr lang="en-IN" dirty="0"/>
              <a:t> </a:t>
            </a:r>
            <a:r>
              <a:rPr lang="en-IN" dirty="0" err="1"/>
              <a:t>मिलकर</a:t>
            </a:r>
            <a:r>
              <a:rPr lang="en-IN" dirty="0"/>
              <a:t> #COVID19 </a:t>
            </a:r>
            <a:r>
              <a:rPr lang="en-IN" dirty="0" err="1"/>
              <a:t>से</a:t>
            </a:r>
            <a:r>
              <a:rPr lang="en-IN" dirty="0"/>
              <a:t> </a:t>
            </a:r>
            <a:r>
              <a:rPr lang="en-IN" dirty="0" err="1"/>
              <a:t>लड़ना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। #</a:t>
            </a:r>
            <a:r>
              <a:rPr lang="en-IN" dirty="0" err="1"/>
              <a:t>CoronaOutbreak</a:t>
            </a:r>
            <a:r>
              <a:rPr lang="en-IN" dirty="0"/>
              <a:t> #</a:t>
            </a:r>
            <a:r>
              <a:rPr lang="en-IN" dirty="0" err="1"/>
              <a:t>SwasthaBharat</a:t>
            </a:r>
            <a:r>
              <a:rPr lang="en-IN" dirty="0"/>
              <a:t> #</a:t>
            </a:r>
            <a:r>
              <a:rPr lang="en-IN" dirty="0" err="1"/>
              <a:t>HealthForAll</a:t>
            </a:r>
            <a:r>
              <a:rPr lang="en-IN" dirty="0"/>
              <a:t> #Lockdown2</a:t>
            </a:r>
          </a:p>
        </p:txBody>
      </p:sp>
    </p:spTree>
    <p:extLst>
      <p:ext uri="{BB962C8B-B14F-4D97-AF65-F5344CB8AC3E}">
        <p14:creationId xmlns:p14="http://schemas.microsoft.com/office/powerpoint/2010/main" val="3518510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90370A-F9D6-42CE-B9A3-173BB772AEA5}"/>
              </a:ext>
            </a:extLst>
          </p:cNvPr>
          <p:cNvSpPr/>
          <p:nvPr/>
        </p:nvSpPr>
        <p:spPr>
          <a:xfrm>
            <a:off x="9429750" y="1733550"/>
            <a:ext cx="27622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IndiaFightsCorona</a:t>
            </a:r>
            <a:endParaRPr lang="en-US" dirty="0"/>
          </a:p>
          <a:p>
            <a:endParaRPr lang="en-IN" dirty="0"/>
          </a:p>
          <a:p>
            <a:r>
              <a:rPr lang="en-US" dirty="0"/>
              <a:t>Let’s be responsible towards the safety of each other. Do not spit in public as it can increase the risk of #COVID19. #</a:t>
            </a:r>
            <a:r>
              <a:rPr lang="en-US" dirty="0" err="1"/>
              <a:t>ThuknaVarjitSwasthArjit</a:t>
            </a:r>
            <a:r>
              <a:rPr lang="en-US" dirty="0"/>
              <a:t> #</a:t>
            </a:r>
            <a:r>
              <a:rPr lang="en-US" dirty="0" err="1"/>
              <a:t>HealthForAll</a:t>
            </a:r>
            <a:r>
              <a:rPr lang="en-US" dirty="0"/>
              <a:t> #</a:t>
            </a:r>
            <a:r>
              <a:rPr lang="en-US" dirty="0" err="1"/>
              <a:t>SwasthaBharat</a:t>
            </a:r>
            <a:r>
              <a:rPr lang="en-US" dirty="0"/>
              <a:t> #</a:t>
            </a:r>
            <a:r>
              <a:rPr lang="en-US" dirty="0" err="1"/>
              <a:t>CoronaOutbreak</a:t>
            </a:r>
            <a:r>
              <a:rPr lang="en-US" dirty="0"/>
              <a:t> #Lockdown4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64E0CC-918E-4035-89D0-E554B696B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850"/>
            <a:ext cx="9043147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05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90370A-F9D6-42CE-B9A3-173BB772AEA5}"/>
              </a:ext>
            </a:extLst>
          </p:cNvPr>
          <p:cNvSpPr/>
          <p:nvPr/>
        </p:nvSpPr>
        <p:spPr>
          <a:xfrm>
            <a:off x="9429750" y="1733550"/>
            <a:ext cx="27622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#</a:t>
            </a:r>
            <a:r>
              <a:rPr lang="en-IN" dirty="0" err="1"/>
              <a:t>IndiaFightsCorona</a:t>
            </a:r>
            <a:endParaRPr lang="en-IN" dirty="0"/>
          </a:p>
          <a:p>
            <a:endParaRPr lang="en-IN" dirty="0"/>
          </a:p>
          <a:p>
            <a:r>
              <a:rPr lang="hi-IN" dirty="0"/>
              <a:t>आइये</a:t>
            </a:r>
            <a:r>
              <a:rPr lang="en-IN" dirty="0"/>
              <a:t>, </a:t>
            </a:r>
            <a:r>
              <a:rPr lang="hi-IN" dirty="0"/>
              <a:t>एक-दूसरे की सुरक्षा की जिम्मेदारी लें। सार्वजनिक स्थानों पर न थूकें</a:t>
            </a:r>
            <a:r>
              <a:rPr lang="en-IN" dirty="0"/>
              <a:t>, </a:t>
            </a:r>
            <a:r>
              <a:rPr lang="hi-IN" dirty="0"/>
              <a:t>इससे </a:t>
            </a:r>
            <a:r>
              <a:rPr lang="en-IN" dirty="0"/>
              <a:t>#COVID19 </a:t>
            </a:r>
            <a:r>
              <a:rPr lang="hi-IN" dirty="0"/>
              <a:t>का खतरा बढ़ता है। </a:t>
            </a:r>
            <a:r>
              <a:rPr lang="en-IN" dirty="0" err="1"/>
              <a:t>थूकना</a:t>
            </a:r>
            <a:r>
              <a:rPr lang="en-IN" dirty="0"/>
              <a:t> </a:t>
            </a:r>
            <a:r>
              <a:rPr lang="en-IN" dirty="0" err="1"/>
              <a:t>वर्जित</a:t>
            </a:r>
            <a:r>
              <a:rPr lang="en-IN" dirty="0"/>
              <a:t> </a:t>
            </a:r>
            <a:r>
              <a:rPr lang="en-IN" dirty="0" err="1"/>
              <a:t>स्वास्थ्य</a:t>
            </a:r>
            <a:r>
              <a:rPr lang="en-IN" dirty="0"/>
              <a:t> </a:t>
            </a:r>
            <a:r>
              <a:rPr lang="en-IN" dirty="0" err="1"/>
              <a:t>अर्जित</a:t>
            </a:r>
            <a:r>
              <a:rPr lang="en-IN" dirty="0"/>
              <a:t>। #</a:t>
            </a:r>
            <a:r>
              <a:rPr lang="en-IN" dirty="0" err="1"/>
              <a:t>HealthForAll</a:t>
            </a:r>
            <a:r>
              <a:rPr lang="en-IN" dirty="0"/>
              <a:t> #</a:t>
            </a:r>
            <a:r>
              <a:rPr lang="en-IN" dirty="0" err="1"/>
              <a:t>SwasthaBharat</a:t>
            </a:r>
            <a:r>
              <a:rPr lang="en-IN" dirty="0"/>
              <a:t> #</a:t>
            </a:r>
            <a:r>
              <a:rPr lang="en-IN" dirty="0" err="1"/>
              <a:t>CoronaOutbreak</a:t>
            </a:r>
            <a:r>
              <a:rPr lang="en-IN" dirty="0"/>
              <a:t> #Lockdown4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9916A5-2D7B-4BA2-8725-699E65E9F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475"/>
            <a:ext cx="9244853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83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90370A-F9D6-42CE-B9A3-173BB772AEA5}"/>
              </a:ext>
            </a:extLst>
          </p:cNvPr>
          <p:cNvSpPr/>
          <p:nvPr/>
        </p:nvSpPr>
        <p:spPr>
          <a:xfrm>
            <a:off x="9429750" y="1733550"/>
            <a:ext cx="27622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IndiaFightsCorona</a:t>
            </a:r>
            <a:endParaRPr lang="en-US" dirty="0"/>
          </a:p>
          <a:p>
            <a:endParaRPr lang="en-IN" dirty="0"/>
          </a:p>
          <a:p>
            <a:r>
              <a:rPr lang="en-US" dirty="0"/>
              <a:t>Spitting in public is dangerous to health as it can amplify the risk of #COVID19. Let’s do our bit to fight the virus by not spitting in the open. Share this information and help us to help you.</a:t>
            </a:r>
            <a:endParaRPr lang="en-IN" dirty="0"/>
          </a:p>
          <a:p>
            <a:r>
              <a:rPr lang="en-US" dirty="0"/>
              <a:t>#</a:t>
            </a:r>
            <a:r>
              <a:rPr lang="en-US" dirty="0" err="1"/>
              <a:t>ThuknaVarjitSwasthArjit</a:t>
            </a:r>
            <a:r>
              <a:rPr lang="en-US" dirty="0"/>
              <a:t> #</a:t>
            </a:r>
            <a:r>
              <a:rPr lang="en-US" dirty="0" err="1"/>
              <a:t>HealthForAll</a:t>
            </a:r>
            <a:r>
              <a:rPr lang="en-US" dirty="0"/>
              <a:t> #</a:t>
            </a:r>
            <a:r>
              <a:rPr lang="en-US" dirty="0" err="1"/>
              <a:t>SwasthaBharat</a:t>
            </a:r>
            <a:r>
              <a:rPr lang="en-US" dirty="0"/>
              <a:t> #</a:t>
            </a:r>
            <a:r>
              <a:rPr lang="en-US" dirty="0" err="1"/>
              <a:t>CoronaOutbreak</a:t>
            </a:r>
            <a:r>
              <a:rPr lang="en-US" dirty="0"/>
              <a:t> #Lockdown4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6C75CB-D93C-47F4-95B5-DFD1665D4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75"/>
            <a:ext cx="9328897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64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90370A-F9D6-42CE-B9A3-173BB772AEA5}"/>
              </a:ext>
            </a:extLst>
          </p:cNvPr>
          <p:cNvSpPr/>
          <p:nvPr/>
        </p:nvSpPr>
        <p:spPr>
          <a:xfrm>
            <a:off x="9429750" y="1733550"/>
            <a:ext cx="276225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#</a:t>
            </a:r>
            <a:r>
              <a:rPr lang="en-IN" dirty="0" err="1"/>
              <a:t>IndiaFightsCorona</a:t>
            </a:r>
            <a:endParaRPr lang="en-IN" dirty="0"/>
          </a:p>
          <a:p>
            <a:endParaRPr lang="en-IN" dirty="0"/>
          </a:p>
          <a:p>
            <a:r>
              <a:rPr lang="hi-IN" dirty="0"/>
              <a:t>सार्वजनिक स्थानों पर थूकना स्वास्थ्य के लिए हानिकारक है</a:t>
            </a:r>
            <a:r>
              <a:rPr lang="en-IN" dirty="0"/>
              <a:t>, </a:t>
            </a:r>
            <a:r>
              <a:rPr lang="hi-IN" dirty="0"/>
              <a:t>इससे </a:t>
            </a:r>
            <a:r>
              <a:rPr lang="en-IN" dirty="0"/>
              <a:t>#COVID19 </a:t>
            </a:r>
            <a:r>
              <a:rPr lang="hi-IN" dirty="0"/>
              <a:t>के फैलने का खतरा बढ़ता है। आइये</a:t>
            </a:r>
            <a:r>
              <a:rPr lang="en-IN" dirty="0"/>
              <a:t>, </a:t>
            </a:r>
            <a:r>
              <a:rPr lang="hi-IN" dirty="0"/>
              <a:t>हम खुले में थूकने की आदत छोड़ें और वायरस को फैलने से रोकें। इस जानकारी को साझा करें और अपनी सुरक्षा के लिए हमारी मदद करें। </a:t>
            </a:r>
            <a:r>
              <a:rPr lang="en-IN" dirty="0" err="1"/>
              <a:t>थूकना</a:t>
            </a:r>
            <a:r>
              <a:rPr lang="en-IN" dirty="0"/>
              <a:t> </a:t>
            </a:r>
            <a:r>
              <a:rPr lang="en-IN" dirty="0" err="1"/>
              <a:t>वर्जित</a:t>
            </a:r>
            <a:r>
              <a:rPr lang="en-IN" dirty="0"/>
              <a:t> </a:t>
            </a:r>
            <a:r>
              <a:rPr lang="en-IN" dirty="0" err="1"/>
              <a:t>स्वास्थ्य</a:t>
            </a:r>
            <a:r>
              <a:rPr lang="en-IN" dirty="0"/>
              <a:t> </a:t>
            </a:r>
            <a:r>
              <a:rPr lang="en-IN" dirty="0" err="1"/>
              <a:t>अर्जित</a:t>
            </a:r>
            <a:r>
              <a:rPr lang="en-IN" dirty="0"/>
              <a:t>। #</a:t>
            </a:r>
            <a:r>
              <a:rPr lang="en-IN" dirty="0" err="1"/>
              <a:t>HealthForAll</a:t>
            </a:r>
            <a:r>
              <a:rPr lang="en-IN" dirty="0"/>
              <a:t> #</a:t>
            </a:r>
            <a:r>
              <a:rPr lang="en-IN" dirty="0" err="1"/>
              <a:t>SwasthaBharat</a:t>
            </a:r>
            <a:r>
              <a:rPr lang="en-IN" dirty="0"/>
              <a:t> #</a:t>
            </a:r>
            <a:r>
              <a:rPr lang="en-IN" dirty="0" err="1"/>
              <a:t>CoronaOutbreak</a:t>
            </a:r>
            <a:r>
              <a:rPr lang="en-IN" dirty="0"/>
              <a:t> #Lockdown4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E5FA4A-BF08-4E62-989C-8B5DAA2D8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970"/>
            <a:ext cx="8915400" cy="505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77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90370A-F9D6-42CE-B9A3-173BB772AEA5}"/>
              </a:ext>
            </a:extLst>
          </p:cNvPr>
          <p:cNvSpPr/>
          <p:nvPr/>
        </p:nvSpPr>
        <p:spPr>
          <a:xfrm>
            <a:off x="9429750" y="1733550"/>
            <a:ext cx="27622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IndiaFightsCorona</a:t>
            </a:r>
            <a:endParaRPr lang="en-US" dirty="0"/>
          </a:p>
          <a:p>
            <a:endParaRPr lang="en-IN" dirty="0"/>
          </a:p>
          <a:p>
            <a:r>
              <a:rPr lang="en-US" dirty="0"/>
              <a:t>Refrain from consuming smokeless tobacco products and spitting in public places. This will not only improve the level of basic hygiene but will also prevent the spread of #COVID19.</a:t>
            </a:r>
            <a:endParaRPr lang="en-IN" dirty="0"/>
          </a:p>
          <a:p>
            <a:r>
              <a:rPr lang="en-US" dirty="0"/>
              <a:t>#</a:t>
            </a:r>
            <a:r>
              <a:rPr lang="en-US" dirty="0" err="1"/>
              <a:t>ThuknaVarjitSwasthArjit</a:t>
            </a:r>
            <a:r>
              <a:rPr lang="en-US" dirty="0"/>
              <a:t> #</a:t>
            </a:r>
            <a:r>
              <a:rPr lang="en-US" dirty="0" err="1"/>
              <a:t>HealthForAll</a:t>
            </a:r>
            <a:r>
              <a:rPr lang="en-US" dirty="0"/>
              <a:t> #</a:t>
            </a:r>
            <a:r>
              <a:rPr lang="en-US" dirty="0" err="1"/>
              <a:t>SwasthaBharat</a:t>
            </a:r>
            <a:r>
              <a:rPr lang="en-US" dirty="0"/>
              <a:t> #</a:t>
            </a:r>
            <a:r>
              <a:rPr lang="en-US" dirty="0" err="1"/>
              <a:t>CoronaOutbreak</a:t>
            </a:r>
            <a:r>
              <a:rPr lang="en-US" dirty="0"/>
              <a:t> #Lockdown4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15B2B8-EDA0-4335-8189-AB753834E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573"/>
            <a:ext cx="9182100" cy="657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35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90370A-F9D6-42CE-B9A3-173BB772AEA5}"/>
              </a:ext>
            </a:extLst>
          </p:cNvPr>
          <p:cNvSpPr/>
          <p:nvPr/>
        </p:nvSpPr>
        <p:spPr>
          <a:xfrm>
            <a:off x="9429750" y="1733550"/>
            <a:ext cx="27622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#</a:t>
            </a:r>
            <a:r>
              <a:rPr lang="en-IN" dirty="0" err="1"/>
              <a:t>IndiaFightsCorona</a:t>
            </a:r>
            <a:endParaRPr lang="en-IN" dirty="0"/>
          </a:p>
          <a:p>
            <a:endParaRPr lang="en-IN" dirty="0"/>
          </a:p>
          <a:p>
            <a:r>
              <a:rPr lang="hi-IN" dirty="0"/>
              <a:t>धुआं रहित तंबाकू उत्पादों का सेवन न करें और सार्वजनिक स्थानों पर न थूकें। यह न केवल बुनियादी स्वच्छता के स्तर में सुधार करेगा</a:t>
            </a:r>
            <a:r>
              <a:rPr lang="en-IN" dirty="0"/>
              <a:t>, </a:t>
            </a:r>
            <a:r>
              <a:rPr lang="hi-IN" dirty="0"/>
              <a:t>बल्कि </a:t>
            </a:r>
            <a:r>
              <a:rPr lang="en-IN" dirty="0"/>
              <a:t>#COVID19 </a:t>
            </a:r>
            <a:r>
              <a:rPr lang="hi-IN" dirty="0"/>
              <a:t>को फैलने से भी रोकेगा। </a:t>
            </a:r>
            <a:r>
              <a:rPr lang="en-IN" dirty="0" err="1"/>
              <a:t>थूकना</a:t>
            </a:r>
            <a:r>
              <a:rPr lang="en-IN" dirty="0"/>
              <a:t> </a:t>
            </a:r>
            <a:r>
              <a:rPr lang="en-IN" dirty="0" err="1"/>
              <a:t>वर्जित</a:t>
            </a:r>
            <a:r>
              <a:rPr lang="en-IN" dirty="0"/>
              <a:t> </a:t>
            </a:r>
            <a:r>
              <a:rPr lang="en-IN" dirty="0" err="1"/>
              <a:t>स्वास्थ्य</a:t>
            </a:r>
            <a:r>
              <a:rPr lang="en-IN" dirty="0"/>
              <a:t> </a:t>
            </a:r>
            <a:r>
              <a:rPr lang="en-IN" dirty="0" err="1"/>
              <a:t>अर्जित</a:t>
            </a:r>
            <a:r>
              <a:rPr lang="en-IN" dirty="0"/>
              <a:t>। #</a:t>
            </a:r>
            <a:r>
              <a:rPr lang="en-IN" dirty="0" err="1"/>
              <a:t>HealthForAll</a:t>
            </a:r>
            <a:r>
              <a:rPr lang="en-IN" dirty="0"/>
              <a:t> #</a:t>
            </a:r>
            <a:r>
              <a:rPr lang="en-IN" dirty="0" err="1"/>
              <a:t>SwasthaBharat</a:t>
            </a:r>
            <a:r>
              <a:rPr lang="en-IN" dirty="0"/>
              <a:t> #</a:t>
            </a:r>
            <a:r>
              <a:rPr lang="en-IN" dirty="0" err="1"/>
              <a:t>CoronaOutbreak</a:t>
            </a:r>
            <a:r>
              <a:rPr lang="en-IN" dirty="0"/>
              <a:t> #Lockdown4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C7E8CC-86F4-4B58-93C3-4285C0C6B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09"/>
            <a:ext cx="9248775" cy="662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39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90370A-F9D6-42CE-B9A3-173BB772AEA5}"/>
              </a:ext>
            </a:extLst>
          </p:cNvPr>
          <p:cNvSpPr/>
          <p:nvPr/>
        </p:nvSpPr>
        <p:spPr>
          <a:xfrm>
            <a:off x="9429750" y="1733550"/>
            <a:ext cx="27622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#</a:t>
            </a:r>
            <a:r>
              <a:rPr lang="en-IN" dirty="0" err="1"/>
              <a:t>IndiaFightsCorona</a:t>
            </a:r>
            <a:endParaRPr lang="en-IN" dirty="0"/>
          </a:p>
          <a:p>
            <a:r>
              <a:rPr lang="en-IN" dirty="0"/>
              <a:t> </a:t>
            </a:r>
          </a:p>
          <a:p>
            <a:r>
              <a:rPr lang="en-IN" dirty="0"/>
              <a:t>Spitting in public spaces can increase the risk of spread of #COVID19. The onus is on us. Be responsible, be safe. #</a:t>
            </a:r>
            <a:r>
              <a:rPr lang="en-IN" dirty="0" err="1"/>
              <a:t>CoronaOutbreak</a:t>
            </a:r>
            <a:r>
              <a:rPr lang="en-IN" dirty="0"/>
              <a:t> #</a:t>
            </a:r>
            <a:r>
              <a:rPr lang="en-IN" dirty="0" err="1"/>
              <a:t>SwasthaBharat</a:t>
            </a:r>
            <a:r>
              <a:rPr lang="en-IN" dirty="0"/>
              <a:t> #</a:t>
            </a:r>
            <a:r>
              <a:rPr lang="en-IN" dirty="0" err="1"/>
              <a:t>HealthForAll</a:t>
            </a:r>
            <a:r>
              <a:rPr lang="en-IN" dirty="0"/>
              <a:t> #Lockdown3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767311-C602-4EED-A19A-C35B20D3D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84"/>
            <a:ext cx="9177188" cy="65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33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90370A-F9D6-42CE-B9A3-173BB772AEA5}"/>
              </a:ext>
            </a:extLst>
          </p:cNvPr>
          <p:cNvSpPr/>
          <p:nvPr/>
        </p:nvSpPr>
        <p:spPr>
          <a:xfrm>
            <a:off x="9429750" y="1733550"/>
            <a:ext cx="27622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#</a:t>
            </a:r>
            <a:r>
              <a:rPr lang="en-IN" dirty="0" err="1"/>
              <a:t>IndiaFightsCorona</a:t>
            </a:r>
            <a:endParaRPr lang="en-IN" dirty="0"/>
          </a:p>
          <a:p>
            <a:r>
              <a:rPr lang="en-IN" dirty="0"/>
              <a:t> </a:t>
            </a:r>
          </a:p>
          <a:p>
            <a:r>
              <a:rPr lang="en-IN" dirty="0" err="1"/>
              <a:t>खुले</a:t>
            </a:r>
            <a:r>
              <a:rPr lang="en-IN" dirty="0"/>
              <a:t> </a:t>
            </a:r>
            <a:r>
              <a:rPr lang="en-IN" dirty="0" err="1"/>
              <a:t>में</a:t>
            </a:r>
            <a:r>
              <a:rPr lang="en-IN" dirty="0"/>
              <a:t> </a:t>
            </a:r>
            <a:r>
              <a:rPr lang="en-IN" dirty="0" err="1"/>
              <a:t>थूकने</a:t>
            </a:r>
            <a:r>
              <a:rPr lang="en-IN" dirty="0"/>
              <a:t> </a:t>
            </a:r>
            <a:r>
              <a:rPr lang="en-IN" dirty="0" err="1"/>
              <a:t>से</a:t>
            </a:r>
            <a:r>
              <a:rPr lang="en-IN" dirty="0"/>
              <a:t> #COVID19 </a:t>
            </a:r>
            <a:r>
              <a:rPr lang="en-IN" dirty="0" err="1"/>
              <a:t>के</a:t>
            </a:r>
            <a:r>
              <a:rPr lang="en-IN" dirty="0"/>
              <a:t> </a:t>
            </a:r>
            <a:r>
              <a:rPr lang="en-IN" dirty="0" err="1"/>
              <a:t>फैलने</a:t>
            </a:r>
            <a:r>
              <a:rPr lang="en-IN" dirty="0"/>
              <a:t> </a:t>
            </a:r>
            <a:r>
              <a:rPr lang="en-IN" dirty="0" err="1"/>
              <a:t>का</a:t>
            </a:r>
            <a:r>
              <a:rPr lang="en-IN" dirty="0"/>
              <a:t> </a:t>
            </a:r>
            <a:r>
              <a:rPr lang="en-IN" dirty="0" err="1"/>
              <a:t>खतरा</a:t>
            </a:r>
            <a:r>
              <a:rPr lang="en-IN" dirty="0"/>
              <a:t>  </a:t>
            </a:r>
            <a:r>
              <a:rPr lang="en-IN" dirty="0" err="1"/>
              <a:t>बढ़</a:t>
            </a:r>
            <a:r>
              <a:rPr lang="en-IN" dirty="0"/>
              <a:t> </a:t>
            </a:r>
            <a:r>
              <a:rPr lang="en-IN" dirty="0" err="1"/>
              <a:t>सकता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। </a:t>
            </a:r>
            <a:r>
              <a:rPr lang="en-IN" dirty="0" err="1"/>
              <a:t>यह</a:t>
            </a:r>
            <a:r>
              <a:rPr lang="en-IN" dirty="0"/>
              <a:t> </a:t>
            </a:r>
            <a:r>
              <a:rPr lang="en-IN" dirty="0" err="1"/>
              <a:t>हमारा</a:t>
            </a:r>
            <a:r>
              <a:rPr lang="en-IN" dirty="0"/>
              <a:t> </a:t>
            </a:r>
            <a:r>
              <a:rPr lang="en-IN" dirty="0" err="1"/>
              <a:t>कर्तव्य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</a:t>
            </a:r>
            <a:r>
              <a:rPr lang="en-IN" dirty="0" err="1"/>
              <a:t>कि</a:t>
            </a:r>
            <a:r>
              <a:rPr lang="en-IN" dirty="0"/>
              <a:t> </a:t>
            </a:r>
            <a:r>
              <a:rPr lang="en-IN" dirty="0" err="1"/>
              <a:t>हम</a:t>
            </a:r>
            <a:r>
              <a:rPr lang="en-IN" dirty="0"/>
              <a:t> </a:t>
            </a:r>
            <a:r>
              <a:rPr lang="en-IN" dirty="0" err="1"/>
              <a:t>खुद</a:t>
            </a:r>
            <a:r>
              <a:rPr lang="en-IN" dirty="0"/>
              <a:t> </a:t>
            </a:r>
            <a:r>
              <a:rPr lang="en-IN" dirty="0" err="1"/>
              <a:t>को</a:t>
            </a:r>
            <a:r>
              <a:rPr lang="en-IN" dirty="0"/>
              <a:t> </a:t>
            </a:r>
            <a:r>
              <a:rPr lang="en-IN" dirty="0" err="1"/>
              <a:t>और</a:t>
            </a:r>
            <a:r>
              <a:rPr lang="en-IN" dirty="0"/>
              <a:t> </a:t>
            </a:r>
            <a:r>
              <a:rPr lang="en-IN" dirty="0" err="1"/>
              <a:t>अपने</a:t>
            </a:r>
            <a:r>
              <a:rPr lang="en-IN" dirty="0"/>
              <a:t> </a:t>
            </a:r>
            <a:r>
              <a:rPr lang="en-IN" dirty="0" err="1"/>
              <a:t>आसपास</a:t>
            </a:r>
            <a:r>
              <a:rPr lang="en-IN" dirty="0"/>
              <a:t> </a:t>
            </a:r>
            <a:r>
              <a:rPr lang="en-IN" dirty="0" err="1"/>
              <a:t>के</a:t>
            </a:r>
            <a:r>
              <a:rPr lang="en-IN" dirty="0"/>
              <a:t> </a:t>
            </a:r>
            <a:r>
              <a:rPr lang="en-IN" dirty="0" err="1"/>
              <a:t>लोगों</a:t>
            </a:r>
            <a:r>
              <a:rPr lang="en-IN" dirty="0"/>
              <a:t> </a:t>
            </a:r>
            <a:r>
              <a:rPr lang="en-IN" dirty="0" err="1"/>
              <a:t>को</a:t>
            </a:r>
            <a:r>
              <a:rPr lang="en-IN" dirty="0"/>
              <a:t> </a:t>
            </a:r>
            <a:r>
              <a:rPr lang="en-IN" dirty="0" err="1"/>
              <a:t>सुरक्षित</a:t>
            </a:r>
            <a:r>
              <a:rPr lang="en-IN" dirty="0"/>
              <a:t> </a:t>
            </a:r>
            <a:r>
              <a:rPr lang="en-IN" dirty="0" err="1"/>
              <a:t>रखें</a:t>
            </a:r>
            <a:r>
              <a:rPr lang="en-IN" dirty="0"/>
              <a:t>। </a:t>
            </a:r>
            <a:r>
              <a:rPr lang="en-IN" dirty="0" err="1"/>
              <a:t>थूकना</a:t>
            </a:r>
            <a:r>
              <a:rPr lang="en-IN" dirty="0"/>
              <a:t> </a:t>
            </a:r>
            <a:r>
              <a:rPr lang="en-IN" dirty="0" err="1"/>
              <a:t>वर्जित</a:t>
            </a:r>
            <a:r>
              <a:rPr lang="en-IN" dirty="0"/>
              <a:t> </a:t>
            </a:r>
            <a:r>
              <a:rPr lang="en-IN" dirty="0" err="1"/>
              <a:t>स्वास्थ्य</a:t>
            </a:r>
            <a:r>
              <a:rPr lang="en-IN" dirty="0"/>
              <a:t> </a:t>
            </a:r>
            <a:r>
              <a:rPr lang="en-IN" dirty="0" err="1"/>
              <a:t>अर्जित</a:t>
            </a:r>
            <a:r>
              <a:rPr lang="en-IN" dirty="0"/>
              <a:t>। #</a:t>
            </a:r>
            <a:r>
              <a:rPr lang="en-IN" dirty="0" err="1"/>
              <a:t>CoronaOutbreak</a:t>
            </a:r>
            <a:r>
              <a:rPr lang="en-IN" dirty="0"/>
              <a:t> #</a:t>
            </a:r>
            <a:r>
              <a:rPr lang="en-IN" dirty="0" err="1"/>
              <a:t>SwasthaBharat</a:t>
            </a:r>
            <a:r>
              <a:rPr lang="en-IN" dirty="0"/>
              <a:t> #</a:t>
            </a:r>
            <a:r>
              <a:rPr lang="en-IN" dirty="0" err="1"/>
              <a:t>HealthForAll</a:t>
            </a:r>
            <a:r>
              <a:rPr lang="en-IN" dirty="0"/>
              <a:t> #Lockdown3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AABD00-A361-4FF4-A409-EC0BC2873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30"/>
            <a:ext cx="8779594" cy="62993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267319-0CFA-4194-AF06-84977B37B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320"/>
            <a:ext cx="8779594" cy="629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5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2D63DC-8F72-49A0-B63A-250906DD9D90}"/>
              </a:ext>
            </a:extLst>
          </p:cNvPr>
          <p:cNvSpPr/>
          <p:nvPr/>
        </p:nvSpPr>
        <p:spPr>
          <a:xfrm>
            <a:off x="7858124" y="1412081"/>
            <a:ext cx="37814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i-IN" dirty="0"/>
              <a:t>आइए, हम सभी मिलकर </a:t>
            </a:r>
            <a:r>
              <a:rPr lang="hi-IN" dirty="0">
                <a:hlinkClick r:id="rId2"/>
              </a:rPr>
              <a:t>#</a:t>
            </a:r>
            <a:r>
              <a:rPr lang="en-IN" dirty="0">
                <a:hlinkClick r:id="rId2"/>
              </a:rPr>
              <a:t>COVID19</a:t>
            </a:r>
            <a:r>
              <a:rPr lang="en-IN" dirty="0"/>
              <a:t> </a:t>
            </a:r>
            <a:r>
              <a:rPr lang="hi-IN" dirty="0"/>
              <a:t>से अपनी और दूसरों की रक्षा करें। इसमें हम सब की भूमिका है! इस जानकारी को साझा करें और अपनी सुरक्षा के लिए हमारे साथ सहयोग करें। </a:t>
            </a:r>
            <a:r>
              <a:rPr lang="hi-IN" dirty="0">
                <a:hlinkClick r:id="rId3"/>
              </a:rPr>
              <a:t>#</a:t>
            </a:r>
            <a:r>
              <a:rPr lang="en-IN" dirty="0" err="1">
                <a:hlinkClick r:id="rId3"/>
              </a:rPr>
              <a:t>CoronaOutbreak</a:t>
            </a:r>
            <a:r>
              <a:rPr lang="en-IN" dirty="0"/>
              <a:t> </a:t>
            </a:r>
            <a:r>
              <a:rPr lang="en-IN" dirty="0">
                <a:hlinkClick r:id="rId4"/>
              </a:rPr>
              <a:t>#</a:t>
            </a:r>
            <a:r>
              <a:rPr lang="en-IN" dirty="0" err="1">
                <a:hlinkClick r:id="rId4"/>
              </a:rPr>
              <a:t>HealthForAll</a:t>
            </a:r>
            <a:r>
              <a:rPr lang="en-IN" dirty="0"/>
              <a:t> </a:t>
            </a:r>
            <a:r>
              <a:rPr lang="en-IN" dirty="0">
                <a:hlinkClick r:id="rId5"/>
              </a:rPr>
              <a:t>#</a:t>
            </a:r>
            <a:r>
              <a:rPr lang="en-IN" dirty="0" err="1">
                <a:hlinkClick r:id="rId5"/>
              </a:rPr>
              <a:t>SwasthaBharat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2D204-CA0E-4421-960D-AAF083E35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337"/>
            <a:ext cx="746739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03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ITTING_ANI_FINAL.mp4" descr="SPITTING_ANI_FINAL.mp4">
            <a:hlinkClick r:id="" action="ppaction://media"/>
            <a:extLst>
              <a:ext uri="{FF2B5EF4-FFF2-40B4-BE49-F238E27FC236}">
                <a16:creationId xmlns:a16="http://schemas.microsoft.com/office/drawing/2014/main" id="{0800D192-9AF2-1F42-91FD-9B9E7833D2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06092"/>
            <a:ext cx="10668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5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85D68E-CA65-4B5F-B3EF-A05FD00913E0}"/>
              </a:ext>
            </a:extLst>
          </p:cNvPr>
          <p:cNvSpPr/>
          <p:nvPr/>
        </p:nvSpPr>
        <p:spPr>
          <a:xfrm>
            <a:off x="9324974" y="1857375"/>
            <a:ext cx="28670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IndiaFightsCorona</a:t>
            </a:r>
            <a:endParaRPr lang="en-US" dirty="0"/>
          </a:p>
          <a:p>
            <a:endParaRPr lang="en-IN" dirty="0"/>
          </a:p>
          <a:p>
            <a:r>
              <a:rPr lang="en-US" dirty="0"/>
              <a:t>Spitting in public is dangerous to health as it can amplify the risk of #COVID19. Do not spit in public places. #</a:t>
            </a:r>
            <a:r>
              <a:rPr lang="en-US" dirty="0" err="1"/>
              <a:t>ThuknaVarjitSwasthyaArjit</a:t>
            </a:r>
            <a:r>
              <a:rPr lang="en-US" dirty="0"/>
              <a:t> #</a:t>
            </a:r>
            <a:r>
              <a:rPr lang="en-US" dirty="0" err="1"/>
              <a:t>HealthForAll</a:t>
            </a:r>
            <a:r>
              <a:rPr lang="en-US" dirty="0"/>
              <a:t> #</a:t>
            </a:r>
            <a:r>
              <a:rPr lang="en-US" dirty="0" err="1"/>
              <a:t>SwasthaBharat</a:t>
            </a:r>
            <a:r>
              <a:rPr lang="en-US" dirty="0"/>
              <a:t> #</a:t>
            </a:r>
            <a:r>
              <a:rPr lang="en-US" dirty="0" err="1"/>
              <a:t>CoronaOutbreak</a:t>
            </a:r>
            <a:r>
              <a:rPr lang="en-US" dirty="0"/>
              <a:t> #Lockdown4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3B47E-7D40-4B65-BF3D-8C453771E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647"/>
            <a:ext cx="895350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97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85D68E-CA65-4B5F-B3EF-A05FD00913E0}"/>
              </a:ext>
            </a:extLst>
          </p:cNvPr>
          <p:cNvSpPr/>
          <p:nvPr/>
        </p:nvSpPr>
        <p:spPr>
          <a:xfrm>
            <a:off x="9324974" y="1857375"/>
            <a:ext cx="286702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IndiaFightsCorona</a:t>
            </a:r>
            <a:endParaRPr lang="en-IN" dirty="0"/>
          </a:p>
          <a:p>
            <a:r>
              <a:rPr lang="hi-IN" dirty="0"/>
              <a:t>खुले में थूकना स्वास्थ्य के लिए हानिकारक है। इससे </a:t>
            </a:r>
            <a:r>
              <a:rPr lang="en-IN" dirty="0"/>
              <a:t>#</a:t>
            </a:r>
            <a:r>
              <a:rPr lang="en-US" dirty="0"/>
              <a:t>COVID19 </a:t>
            </a:r>
            <a:r>
              <a:rPr lang="hi-IN" dirty="0"/>
              <a:t>के संक्रमण का खतरा बढ़ता है। सार्वजनिक स्थानों पर न थूकें। थूकना वर्जित</a:t>
            </a:r>
            <a:r>
              <a:rPr lang="en-IN" dirty="0"/>
              <a:t>, </a:t>
            </a:r>
            <a:r>
              <a:rPr lang="hi-IN" dirty="0"/>
              <a:t>स्वास्थ्य अर्जित।</a:t>
            </a:r>
            <a:r>
              <a:rPr lang="en-IN" dirty="0"/>
              <a:t> #</a:t>
            </a:r>
            <a:r>
              <a:rPr lang="en-US" dirty="0" err="1"/>
              <a:t>HealthForAll</a:t>
            </a:r>
            <a:r>
              <a:rPr lang="en-US" dirty="0"/>
              <a:t> #</a:t>
            </a:r>
            <a:r>
              <a:rPr lang="en-US" dirty="0" err="1"/>
              <a:t>SwasthaBharat</a:t>
            </a:r>
            <a:r>
              <a:rPr lang="en-US" dirty="0"/>
              <a:t> #</a:t>
            </a:r>
            <a:r>
              <a:rPr lang="en-US" dirty="0" err="1"/>
              <a:t>CoronaOutbreak</a:t>
            </a:r>
            <a:r>
              <a:rPr lang="en-US" dirty="0"/>
              <a:t> #Lockdown4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F4776-39D5-4619-837D-61DAA53B6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560"/>
            <a:ext cx="87630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96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85D68E-CA65-4B5F-B3EF-A05FD00913E0}"/>
              </a:ext>
            </a:extLst>
          </p:cNvPr>
          <p:cNvSpPr/>
          <p:nvPr/>
        </p:nvSpPr>
        <p:spPr>
          <a:xfrm>
            <a:off x="9324974" y="1857375"/>
            <a:ext cx="286702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IndiaFightsCorona</a:t>
            </a:r>
            <a:endParaRPr lang="en-US" dirty="0"/>
          </a:p>
          <a:p>
            <a:endParaRPr lang="en-IN" dirty="0"/>
          </a:p>
          <a:p>
            <a:r>
              <a:rPr lang="en-US" dirty="0"/>
              <a:t>Spitting is a public nuisance and increases the risk of spread of #COVID19. Protect yourself and others. #</a:t>
            </a:r>
            <a:r>
              <a:rPr lang="en-US" dirty="0" err="1"/>
              <a:t>ThooknaVarjitSwasthyaArjit</a:t>
            </a:r>
            <a:r>
              <a:rPr lang="en-US" dirty="0"/>
              <a:t> #</a:t>
            </a:r>
            <a:r>
              <a:rPr lang="en-US" dirty="0" err="1"/>
              <a:t>HealthForAll</a:t>
            </a:r>
            <a:r>
              <a:rPr lang="en-US" dirty="0"/>
              <a:t> #</a:t>
            </a:r>
            <a:r>
              <a:rPr lang="en-US" dirty="0" err="1"/>
              <a:t>SwasthaBharat</a:t>
            </a:r>
            <a:r>
              <a:rPr lang="en-US" dirty="0"/>
              <a:t> #</a:t>
            </a:r>
            <a:r>
              <a:rPr lang="en-US" dirty="0" err="1"/>
              <a:t>CoronaOutbreak</a:t>
            </a:r>
            <a:r>
              <a:rPr lang="en-US" dirty="0"/>
              <a:t> #Lockdown4 #</a:t>
            </a:r>
            <a:r>
              <a:rPr lang="en-US" dirty="0" err="1"/>
              <a:t>BadalkarApnaVyavaharKareinCoronaPeVaar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A877EB-3276-49F8-A2E5-36E84F17D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46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60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85D68E-CA65-4B5F-B3EF-A05FD00913E0}"/>
              </a:ext>
            </a:extLst>
          </p:cNvPr>
          <p:cNvSpPr/>
          <p:nvPr/>
        </p:nvSpPr>
        <p:spPr>
          <a:xfrm>
            <a:off x="9324974" y="1857375"/>
            <a:ext cx="28670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IndiaFightsCorona</a:t>
            </a:r>
            <a:endParaRPr lang="en-US" dirty="0"/>
          </a:p>
          <a:p>
            <a:endParaRPr lang="en-US" dirty="0"/>
          </a:p>
          <a:p>
            <a:r>
              <a:rPr lang="hi-IN" dirty="0"/>
              <a:t>खुले में थूकना स्वास्थ्य के लिए हानिकारक है और इससे #</a:t>
            </a:r>
            <a:r>
              <a:rPr lang="en-US" dirty="0"/>
              <a:t>COVID19 </a:t>
            </a:r>
            <a:r>
              <a:rPr lang="hi-IN" dirty="0"/>
              <a:t>के संक्रमण का खतरा बढ़ता है। खुद को और दूसरों को भी सुरक्षित रखें। थूकना वर्जित, स्वास्थ्य अर्जित।</a:t>
            </a:r>
            <a:r>
              <a:rPr lang="en-IN" dirty="0"/>
              <a:t> </a:t>
            </a:r>
            <a:r>
              <a:rPr lang="hi-IN" dirty="0"/>
              <a:t>बदलकर अपना व्यवहार, करें कोरोना पर वार। #</a:t>
            </a:r>
            <a:r>
              <a:rPr lang="en-US" dirty="0" err="1"/>
              <a:t>HealthForAll</a:t>
            </a:r>
            <a:r>
              <a:rPr lang="en-US" dirty="0"/>
              <a:t> #</a:t>
            </a:r>
            <a:r>
              <a:rPr lang="en-US" dirty="0" err="1"/>
              <a:t>SwasthaBharat</a:t>
            </a:r>
            <a:r>
              <a:rPr lang="en-US" dirty="0"/>
              <a:t> #</a:t>
            </a:r>
            <a:r>
              <a:rPr lang="en-US" dirty="0" err="1"/>
              <a:t>CoronaOutbreak</a:t>
            </a:r>
            <a:r>
              <a:rPr lang="en-US" dirty="0"/>
              <a:t> #Lockdown4 </a:t>
            </a: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B201B0-AB05-4FE5-A66D-69DD8BC67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56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55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itting in public is a punishable offence.mp4" descr="Spitting in public is a punishable offence.mp4">
            <a:hlinkClick r:id="" action="ppaction://media"/>
            <a:extLst>
              <a:ext uri="{FF2B5EF4-FFF2-40B4-BE49-F238E27FC236}">
                <a16:creationId xmlns:a16="http://schemas.microsoft.com/office/drawing/2014/main" id="{78E70AD6-B068-5F49-A62A-A8AF88313E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8728" y="311728"/>
            <a:ext cx="6234545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9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सार्वजनिक स्थानों पर थूकना दण्डनीय अपराध है।.mp4" descr="सार्वजनिक स्थानों पर थूकना दण्डनीय अपराध है।.mp4">
            <a:hlinkClick r:id="" action="ppaction://media"/>
            <a:extLst>
              <a:ext uri="{FF2B5EF4-FFF2-40B4-BE49-F238E27FC236}">
                <a16:creationId xmlns:a16="http://schemas.microsoft.com/office/drawing/2014/main" id="{B10C6B5F-7C4B-044D-B278-088D97A80E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3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itting in public places can increase the risk of spread of COVID-19..mp4" descr="Spitting in public places can increase the risk of spread of COVID-19..mp4">
            <a:hlinkClick r:id="" action="ppaction://media"/>
            <a:extLst>
              <a:ext uri="{FF2B5EF4-FFF2-40B4-BE49-F238E27FC236}">
                <a16:creationId xmlns:a16="http://schemas.microsoft.com/office/drawing/2014/main" id="{622AEB58-FD33-A141-9E38-3D9C6D06A9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6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सार्वजनिक स्थानों पर थूकने से COVID-19 के संक्रमण का खतरा बढ़ सकता है।.mp4" descr="सार्वजनिक स्थानों पर थूकने से COVID-19 के संक्रमण का खतरा बढ़ सकता है।.mp4">
            <a:hlinkClick r:id="" action="ppaction://media"/>
            <a:extLst>
              <a:ext uri="{FF2B5EF4-FFF2-40B4-BE49-F238E27FC236}">
                <a16:creationId xmlns:a16="http://schemas.microsoft.com/office/drawing/2014/main" id="{484766C0-32D1-6243-A65E-F4D8C9911B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3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85D68E-CA65-4B5F-B3EF-A05FD00913E0}"/>
              </a:ext>
            </a:extLst>
          </p:cNvPr>
          <p:cNvSpPr/>
          <p:nvPr/>
        </p:nvSpPr>
        <p:spPr>
          <a:xfrm>
            <a:off x="8734424" y="1724025"/>
            <a:ext cx="34575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#IndiaFightsCorona</a:t>
            </a:r>
          </a:p>
          <a:p>
            <a:endParaRPr lang="en-IN" dirty="0"/>
          </a:p>
          <a:p>
            <a:r>
              <a:rPr lang="en-US" dirty="0"/>
              <a:t>Spitting in public places can increase the risk of spread of #COVID19. The onus is on us. Be responsible, be safe. #ThuknaVarjitSwasthyaArjit #CoronaOutbreak #SwasthaBharat #HealthForAll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9E198-0B5B-4065-996A-40864D955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897"/>
            <a:ext cx="8198965" cy="50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61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2D63DC-8F72-49A0-B63A-250906DD9D90}"/>
              </a:ext>
            </a:extLst>
          </p:cNvPr>
          <p:cNvSpPr/>
          <p:nvPr/>
        </p:nvSpPr>
        <p:spPr>
          <a:xfrm>
            <a:off x="7858124" y="1412081"/>
            <a:ext cx="37814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onus is on us! We all have a role to play to protect ourselves and others from </a:t>
            </a:r>
            <a:r>
              <a:rPr lang="en-US" dirty="0">
                <a:hlinkClick r:id="rId2"/>
              </a:rPr>
              <a:t>#COVID19</a:t>
            </a:r>
            <a:r>
              <a:rPr lang="en-US" dirty="0"/>
              <a:t>. Share this information and help us to help you. </a:t>
            </a:r>
            <a:r>
              <a:rPr lang="en-US" dirty="0">
                <a:hlinkClick r:id="rId3"/>
              </a:rPr>
              <a:t>#</a:t>
            </a:r>
            <a:r>
              <a:rPr lang="en-US" dirty="0" err="1">
                <a:hlinkClick r:id="rId3"/>
              </a:rPr>
              <a:t>CoronaOutbreak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#</a:t>
            </a:r>
            <a:r>
              <a:rPr lang="en-US" dirty="0" err="1">
                <a:hlinkClick r:id="rId4"/>
              </a:rPr>
              <a:t>HealthForAll</a:t>
            </a:r>
            <a:r>
              <a:rPr lang="en-US" dirty="0"/>
              <a:t> </a:t>
            </a:r>
            <a:r>
              <a:rPr lang="en-US" dirty="0">
                <a:hlinkClick r:id="rId5"/>
              </a:rPr>
              <a:t>#</a:t>
            </a:r>
            <a:r>
              <a:rPr lang="en-US" dirty="0" err="1">
                <a:hlinkClick r:id="rId5"/>
              </a:rPr>
              <a:t>SwasthaBharat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FD72EF-3F5B-457B-8654-581AC80B26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5850"/>
            <a:ext cx="7451602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73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85D68E-CA65-4B5F-B3EF-A05FD00913E0}"/>
              </a:ext>
            </a:extLst>
          </p:cNvPr>
          <p:cNvSpPr/>
          <p:nvPr/>
        </p:nvSpPr>
        <p:spPr>
          <a:xfrm>
            <a:off x="8734424" y="1724025"/>
            <a:ext cx="34575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#IndiaFightsCorona</a:t>
            </a:r>
          </a:p>
          <a:p>
            <a:endParaRPr lang="en-US" dirty="0"/>
          </a:p>
          <a:p>
            <a:endParaRPr lang="en-IN" dirty="0"/>
          </a:p>
          <a:p>
            <a:r>
              <a:rPr lang="hi-IN" dirty="0"/>
              <a:t>सार्वजनिक स्थानों पर थूकने से </a:t>
            </a:r>
            <a:r>
              <a:rPr lang="en-IN" dirty="0"/>
              <a:t>#</a:t>
            </a:r>
            <a:r>
              <a:rPr lang="en-US" dirty="0"/>
              <a:t>COVID19 </a:t>
            </a:r>
            <a:r>
              <a:rPr lang="hi-IN" dirty="0"/>
              <a:t>के संक्रमण का खतरा बढ़ता है। हमारा कर्तव्य है कि हम ख़ुद को और अपने आसपास लोगों को सुरक्षित रखें। ज़िम्मेदार बनें</a:t>
            </a:r>
            <a:r>
              <a:rPr lang="en-IN" dirty="0"/>
              <a:t>, </a:t>
            </a:r>
            <a:r>
              <a:rPr lang="hi-IN" dirty="0"/>
              <a:t>सुरक्षित रहें। थूकना वर्जित</a:t>
            </a:r>
            <a:r>
              <a:rPr lang="en-IN" dirty="0"/>
              <a:t>, </a:t>
            </a:r>
            <a:r>
              <a:rPr lang="hi-IN" dirty="0"/>
              <a:t>स्वास्थ्य अर्जित। </a:t>
            </a:r>
            <a:r>
              <a:rPr lang="en-IN" dirty="0"/>
              <a:t>#</a:t>
            </a:r>
            <a:r>
              <a:rPr lang="en-US" dirty="0" err="1"/>
              <a:t>CoronaOutbreak</a:t>
            </a:r>
            <a:r>
              <a:rPr lang="en-US" dirty="0"/>
              <a:t> #SwasthaBharat #HealthForAll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91A9B9-4312-41AB-9E88-D47949437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5366"/>
            <a:ext cx="8515350" cy="525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55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2D6CC8-46DD-459B-94B1-D34A55B338BD}"/>
              </a:ext>
            </a:extLst>
          </p:cNvPr>
          <p:cNvSpPr txBox="1"/>
          <p:nvPr/>
        </p:nvSpPr>
        <p:spPr>
          <a:xfrm>
            <a:off x="9242487" y="1824608"/>
            <a:ext cx="23494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#</a:t>
            </a:r>
            <a:r>
              <a:rPr lang="en-US" sz="1600" dirty="0" err="1"/>
              <a:t>IndiaFightsCorona</a:t>
            </a: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Let’s be responsible and stop spitting in public as it can lead to an increased risk of #COVID19. It’s never too late to quit.  #CoronaOutbreak #</a:t>
            </a:r>
            <a:r>
              <a:rPr lang="en-US" sz="1600" dirty="0" err="1"/>
              <a:t>SwasthaBharat</a:t>
            </a:r>
            <a:r>
              <a:rPr lang="en-US" sz="1600" dirty="0"/>
              <a:t> #</a:t>
            </a:r>
            <a:r>
              <a:rPr lang="en-US" sz="1600" dirty="0" err="1"/>
              <a:t>HealthForAll</a:t>
            </a:r>
            <a:r>
              <a:rPr lang="en-US" sz="1600" dirty="0"/>
              <a:t> #Lockdown2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957CE6-E380-411C-913A-FD438D384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21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59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2D6CC8-46DD-459B-94B1-D34A55B338BD}"/>
              </a:ext>
            </a:extLst>
          </p:cNvPr>
          <p:cNvSpPr txBox="1"/>
          <p:nvPr/>
        </p:nvSpPr>
        <p:spPr>
          <a:xfrm>
            <a:off x="9032937" y="1729358"/>
            <a:ext cx="23494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#</a:t>
            </a:r>
            <a:r>
              <a:rPr lang="en-US" sz="1600" dirty="0" err="1"/>
              <a:t>IndiaFightsCorona</a:t>
            </a:r>
            <a:endParaRPr lang="en-US" sz="1600" dirty="0"/>
          </a:p>
          <a:p>
            <a:endParaRPr lang="en-US" sz="1600" dirty="0"/>
          </a:p>
          <a:p>
            <a:r>
              <a:rPr lang="hi-IN" sz="1600" dirty="0"/>
              <a:t>आइए, हम एक ज़िम्मेदार नागरिक बनें और सार्वजनिक स्थानों पर थूकना बंद करें क्योंकि इससे #</a:t>
            </a:r>
            <a:r>
              <a:rPr lang="en-US" sz="1600" dirty="0"/>
              <a:t>COVID19 </a:t>
            </a:r>
            <a:r>
              <a:rPr lang="hi-IN" sz="1600" dirty="0"/>
              <a:t>का खतरा बढ़ सकता है। अभी देर नहीं हुई है, इस आदत को छोड़ दें। #</a:t>
            </a:r>
            <a:r>
              <a:rPr lang="en-US" sz="1600" dirty="0" err="1"/>
              <a:t>CoronaOutbreak</a:t>
            </a:r>
            <a:r>
              <a:rPr lang="en-US" sz="1600" dirty="0"/>
              <a:t> #</a:t>
            </a:r>
            <a:r>
              <a:rPr lang="en-US" sz="1600" dirty="0" err="1"/>
              <a:t>SwasthaBharat</a:t>
            </a:r>
            <a:r>
              <a:rPr lang="en-US" sz="1600" dirty="0"/>
              <a:t> #</a:t>
            </a:r>
            <a:r>
              <a:rPr lang="en-US" sz="1600" dirty="0" err="1"/>
              <a:t>HealthForAll</a:t>
            </a:r>
            <a:r>
              <a:rPr lang="en-US" sz="1600" dirty="0"/>
              <a:t> #Lockdown2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262274-B236-4B27-A145-AB0F38DB8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" y="0"/>
            <a:ext cx="9021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22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AFA5D7-4D6B-42DA-B1CC-C91C42CA9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562100"/>
            <a:ext cx="8828942" cy="459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B7D70C-F402-4341-A441-52B9F78B5D97}"/>
              </a:ext>
            </a:extLst>
          </p:cNvPr>
          <p:cNvSpPr txBox="1"/>
          <p:nvPr/>
        </p:nvSpPr>
        <p:spPr>
          <a:xfrm>
            <a:off x="9242487" y="1910333"/>
            <a:ext cx="23494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#</a:t>
            </a:r>
            <a:r>
              <a:rPr lang="en-US" sz="1600" dirty="0" err="1"/>
              <a:t>IndiaFightsCorona</a:t>
            </a: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Spitting in public can increase the risk of spread of #COVID19. The onus is on us. Be responsible, be safe.</a:t>
            </a:r>
            <a:br>
              <a:rPr lang="en-US" sz="1600" dirty="0"/>
            </a:br>
            <a:r>
              <a:rPr lang="en-US" sz="1600" dirty="0"/>
              <a:t>#CoronaOutbreak #</a:t>
            </a:r>
            <a:r>
              <a:rPr lang="en-US" sz="1600" dirty="0" err="1"/>
              <a:t>SwasthaBharat</a:t>
            </a:r>
            <a:r>
              <a:rPr lang="en-US" sz="1600" dirty="0"/>
              <a:t> #</a:t>
            </a:r>
            <a:r>
              <a:rPr lang="en-US" sz="1600" dirty="0" err="1"/>
              <a:t>HealthForAll</a:t>
            </a:r>
            <a:r>
              <a:rPr lang="en-US" sz="1600" dirty="0"/>
              <a:t> #Lockdown2</a:t>
            </a:r>
          </a:p>
        </p:txBody>
      </p:sp>
    </p:spTree>
    <p:extLst>
      <p:ext uri="{BB962C8B-B14F-4D97-AF65-F5344CB8AC3E}">
        <p14:creationId xmlns:p14="http://schemas.microsoft.com/office/powerpoint/2010/main" val="342661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020C98-69DB-4C8D-9AC6-280679736CD3}"/>
              </a:ext>
            </a:extLst>
          </p:cNvPr>
          <p:cNvSpPr txBox="1"/>
          <p:nvPr/>
        </p:nvSpPr>
        <p:spPr>
          <a:xfrm>
            <a:off x="9032937" y="1729358"/>
            <a:ext cx="23494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#</a:t>
            </a:r>
            <a:r>
              <a:rPr lang="en-US" sz="1600" dirty="0" err="1"/>
              <a:t>IndiaFightsCorona</a:t>
            </a:r>
            <a:endParaRPr lang="en-US" sz="1600" dirty="0"/>
          </a:p>
          <a:p>
            <a:endParaRPr lang="en-US" sz="1600" dirty="0"/>
          </a:p>
          <a:p>
            <a:r>
              <a:rPr lang="hi-IN" sz="1600" dirty="0"/>
              <a:t>सार्वजनिक स्थानों पर थूकने से #</a:t>
            </a:r>
            <a:r>
              <a:rPr lang="en-US" sz="1600" dirty="0"/>
              <a:t>COVID19 </a:t>
            </a:r>
            <a:r>
              <a:rPr lang="hi-IN" sz="1600" dirty="0"/>
              <a:t>के संक्रमण के फैलने का खतरा बढ़ सकता है। इसे रोकना हमारा दायित्व है। ज़िम्मेदार बनें, सुरक्षित रहें। #</a:t>
            </a:r>
            <a:r>
              <a:rPr lang="en-US" sz="1600" dirty="0" err="1"/>
              <a:t>CoronaOutbreak</a:t>
            </a:r>
            <a:r>
              <a:rPr lang="en-US" sz="1600" dirty="0"/>
              <a:t> #</a:t>
            </a:r>
            <a:r>
              <a:rPr lang="en-US" sz="1600" dirty="0" err="1"/>
              <a:t>SwasthaBharat</a:t>
            </a:r>
            <a:r>
              <a:rPr lang="en-US" sz="1600" dirty="0"/>
              <a:t> #</a:t>
            </a:r>
            <a:r>
              <a:rPr lang="en-US" sz="1600" dirty="0" err="1"/>
              <a:t>HealthForAll</a:t>
            </a:r>
            <a:r>
              <a:rPr lang="en-US" sz="1600" dirty="0"/>
              <a:t>  #Lockdown2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F0EFD4-1A7C-459F-A21B-ECF8F88DB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3" y="1343025"/>
            <a:ext cx="904875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16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AA9843-D8D0-47FC-AB06-89AFE26B27BB}"/>
              </a:ext>
            </a:extLst>
          </p:cNvPr>
          <p:cNvSpPr/>
          <p:nvPr/>
        </p:nvSpPr>
        <p:spPr>
          <a:xfrm>
            <a:off x="9201150" y="1847850"/>
            <a:ext cx="2609850" cy="3141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IndiaFightsCorona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Spitting in public can increase the risk of spread of #COVID19. The onus is on us. Be responsible, be safe.</a:t>
            </a:r>
            <a:br>
              <a:rPr lang="en-US" dirty="0"/>
            </a:br>
            <a:r>
              <a:rPr lang="en-US" dirty="0"/>
              <a:t>#</a:t>
            </a:r>
            <a:r>
              <a:rPr lang="en-US" dirty="0" err="1"/>
              <a:t>CoronaOutbreak</a:t>
            </a:r>
            <a:r>
              <a:rPr lang="en-US" dirty="0"/>
              <a:t> #</a:t>
            </a:r>
            <a:r>
              <a:rPr lang="en-US" dirty="0" err="1"/>
              <a:t>SwasthaBharat</a:t>
            </a:r>
            <a:r>
              <a:rPr lang="en-US" dirty="0"/>
              <a:t> #</a:t>
            </a:r>
            <a:r>
              <a:rPr lang="en-US" dirty="0" err="1"/>
              <a:t>HealthForAll</a:t>
            </a:r>
            <a:r>
              <a:rPr lang="en-US" dirty="0"/>
              <a:t> #Lockdown2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97C3BA-FA28-47C5-A011-1151C55FB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3050"/>
            <a:ext cx="8316058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82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AA9843-D8D0-47FC-AB06-89AFE26B27BB}"/>
              </a:ext>
            </a:extLst>
          </p:cNvPr>
          <p:cNvSpPr/>
          <p:nvPr/>
        </p:nvSpPr>
        <p:spPr>
          <a:xfrm>
            <a:off x="9201150" y="1847850"/>
            <a:ext cx="26098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IndiaFightsCorona</a:t>
            </a:r>
            <a:endParaRPr lang="en-US" dirty="0"/>
          </a:p>
          <a:p>
            <a:endParaRPr lang="en-US" dirty="0"/>
          </a:p>
          <a:p>
            <a:r>
              <a:rPr lang="hi-IN" dirty="0"/>
              <a:t>सार्वजनिक स्थानों पर थूकने से #</a:t>
            </a:r>
            <a:r>
              <a:rPr lang="en-US" dirty="0"/>
              <a:t>COVID19 </a:t>
            </a:r>
            <a:r>
              <a:rPr lang="hi-IN" dirty="0"/>
              <a:t>के संक्रमण के फैलने का खतरा बढ़ सकता है। इसे रोकना हमारा दायित्व है। ज़िम्मेदार बनें, सुरक्षित रहें। #</a:t>
            </a:r>
            <a:r>
              <a:rPr lang="en-US" dirty="0" err="1"/>
              <a:t>CoronaOutbreak</a:t>
            </a:r>
            <a:r>
              <a:rPr lang="en-US" dirty="0"/>
              <a:t> #</a:t>
            </a:r>
            <a:r>
              <a:rPr lang="en-US" dirty="0" err="1"/>
              <a:t>SwasthaBharat</a:t>
            </a:r>
            <a:r>
              <a:rPr lang="en-US" dirty="0"/>
              <a:t> #</a:t>
            </a:r>
            <a:r>
              <a:rPr lang="en-US" dirty="0" err="1"/>
              <a:t>HealthForAll</a:t>
            </a:r>
            <a:r>
              <a:rPr lang="en-US" dirty="0"/>
              <a:t>  #Lockdown2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B0409E-75E3-4CD0-8519-104D2DCD1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1581150"/>
            <a:ext cx="85725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817</Words>
  <Application>Microsoft Office PowerPoint</Application>
  <PresentationFormat>Widescreen</PresentationFormat>
  <Paragraphs>64</Paragraphs>
  <Slides>30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DO NOT SPIT IN PUBLIC SPACES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Abhaa Tandon</dc:creator>
  <cp:lastModifiedBy>Suruchi Aggarwal</cp:lastModifiedBy>
  <cp:revision>64</cp:revision>
  <dcterms:created xsi:type="dcterms:W3CDTF">2020-03-12T04:41:18Z</dcterms:created>
  <dcterms:modified xsi:type="dcterms:W3CDTF">2020-07-01T10:54:40Z</dcterms:modified>
</cp:coreProperties>
</file>