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2" r:id="rId2"/>
    <p:sldId id="518" r:id="rId3"/>
    <p:sldId id="275" r:id="rId4"/>
    <p:sldId id="278" r:id="rId5"/>
    <p:sldId id="27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8E8BD7-0E0B-4952-9C9B-D80BEFC9B3FE}">
          <p14:sldIdLst>
            <p14:sldId id="532"/>
            <p14:sldId id="518"/>
            <p14:sldId id="275"/>
            <p14:sldId id="278"/>
            <p14:sldId id="279"/>
          </p14:sldIdLst>
        </p14:section>
        <p14:section name="Untitled Section" id="{ADC37069-032B-45A4-A4DE-C6054ED68CF8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D988-F1A2-4FAD-89CB-17E514177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2DF1F3-40A9-45F4-B9AD-1C547D7D4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FBE8E-EE3F-4610-884B-FAD837B37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9BDB9-23D8-4B26-8B54-7020AE72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F0D74-ECEF-4EA6-BFA7-906556F9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566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BCED4-F243-49CF-AB81-C5597CE88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6F6F2-3EED-4DE3-958C-392E618EB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B49EF-F2D7-4146-99E8-52783F26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F0C57-AD4D-4865-A7E7-E7FEB5A96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F02DA-4413-49EF-AEB8-87933698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8045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8BFC6-7FE5-41BD-873D-01801EE3A0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7AF7D8-F20C-42B8-86AA-D17AE7595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1F680-4DDC-4628-8D06-E59FEC74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7FE2D-225B-48EA-B7DA-C4DB22F3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3C23E-F8EF-4B89-9ECF-4840455C2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872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ABC7C-4850-459C-A52D-40DB8FE1E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8C630-460F-4646-B49A-05EC42A52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8E305-6998-476C-B067-88107593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CBC52-F90E-40D6-A732-534458E3D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B26FF-38D4-497D-A355-FF84C4716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195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64572-6BD3-45A3-B6D5-9B2592195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C3B3D-C3A8-4EF8-B49B-DCDF2ED04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84FC2-A977-4EEF-B69F-BA9738D6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452E4-84AA-44BF-8DA9-86B9CC82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B9C0-3639-441C-8D2F-EE522A38C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591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B1838-24D9-4618-AA53-2D61EFEAA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E90CF-6B5B-47E6-8741-E8189BE54D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6F50A-5E7C-4511-B236-28A1E0742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C7B6E5-D4F2-4BB4-96EE-67284B24E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1A83C-46C0-4CCB-AB70-99572B1E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B5205-C83A-4A4D-87A3-BF9ED2094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29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37428-5EF0-40C3-82DE-F7C334EC2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25CB9-9CEA-4806-8AA1-8EE2DA870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A90AC-5422-4CA1-B66F-EDB240956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357AB-B970-4C77-920B-16168DB25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4A6B4-8DD9-4015-B195-402F15D09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A67CCC-7F2B-4E71-8EC1-AD2C2787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1FA58-B632-4237-9D6D-E351A5B6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8F001-6A9E-45A8-BDFD-BCCB5005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674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F8918-B623-4A70-85A6-572956317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85E65A-DD08-44AF-9A0A-797E744D8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5BE55-14C0-41BC-85B7-8FD3C0E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4BB82-E574-47CD-B03E-7351DAB8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532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3A66A-D6A1-46A5-93E3-1EE3D250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F47137-0C00-4005-BED0-5B7BDA5B9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77E08-139F-4B70-9259-5D1E5AE4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317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B9B97-4877-4CEE-982C-7BB6D4A46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93C78-80C8-4592-82B8-1BC37E6A6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19754-17CE-47A1-AA26-9E89A4EE8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2817A-B363-4212-801D-7F0DBAFA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E991A-5676-4928-BC22-42A8FB5B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92706-386F-4C56-8CBA-42AE8BB49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98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BA3A9-89C6-4A25-B169-45A34E64E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0E8DF-2EDA-477C-A409-4377A32FF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D1B23-4108-4CFF-9697-82A5366AA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FCB69-9610-4F4A-9FD8-346967B7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9E6B1B-683F-4323-9D53-AA7A20068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05328-DE46-4EFA-8B32-35A499651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3765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23C0E5-BB97-450B-820F-83B3E604F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95F22E-2B84-49B9-B51D-879D3D1D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EDF51-600F-4D01-8EDE-F6D9E8ECD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AFBD8-9C0C-4735-983B-028823B8BE90}" type="datetimeFigureOut">
              <a:rPr lang="en-IN" smtClean="0"/>
              <a:t>14-05-2020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3F86-40FF-40A0-9A08-7B006F1D3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D808C-6338-4431-980C-C35215B328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BCAB-9A2C-4DC0-9A88-F46773ECAD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94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hashtag/CoronaOutbreak?src=hashtag_click" TargetMode="External"/><Relationship Id="rId2" Type="http://schemas.openxmlformats.org/officeDocument/2006/relationships/hyperlink" Target="https://twitter.com/hashtag/COVID19?src=hashtag_clic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twitter.com/hashtag/HealthForAll?src=hashtag_click" TargetMode="External"/><Relationship Id="rId4" Type="http://schemas.openxmlformats.org/officeDocument/2006/relationships/hyperlink" Target="https://twitter.com/hashtag/SwasthaBharat?src=hashtag_clic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hashtag/COVID19?src=hashtag_click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twitter.com/hashtag/IndiaFightsCorona?src=hashtag_click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hashtag/HealthForAll?src=hashtag_click" TargetMode="External"/><Relationship Id="rId5" Type="http://schemas.openxmlformats.org/officeDocument/2006/relationships/hyperlink" Target="https://twitter.com/hashtag/SwasthaBharat?src=hashtag_click" TargetMode="External"/><Relationship Id="rId4" Type="http://schemas.openxmlformats.org/officeDocument/2006/relationships/hyperlink" Target="https://twitter.com/hashtag/CoronaOutbreak?src=hashtag_clic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hashtag/COVID19?src=hashtag_click" TargetMode="External"/><Relationship Id="rId2" Type="http://schemas.openxmlformats.org/officeDocument/2006/relationships/hyperlink" Target="https://twitter.com/hashtag/IndiaFightsCorona?src=hashtag_clic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twitter.com/hashtag/HealthForAll?src=hashtag_click" TargetMode="External"/><Relationship Id="rId4" Type="http://schemas.openxmlformats.org/officeDocument/2006/relationships/hyperlink" Target="https://twitter.com/hashtag/SwasthaBharat?src=hashtag_clic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962FE8-A4C7-4511-BEE3-FA4971522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26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208A5-D248-4D2C-BBDB-3BC75A86B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837" y="93853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MYTH BUSTERS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10C7A90-6694-4426-8506-905605D56F0E}"/>
              </a:ext>
            </a:extLst>
          </p:cNvPr>
          <p:cNvSpPr txBox="1">
            <a:spLocks/>
          </p:cNvSpPr>
          <p:nvPr/>
        </p:nvSpPr>
        <p:spPr>
          <a:xfrm>
            <a:off x="1119553" y="48105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/>
              <a:t>For  access to open files, please write to us at</a:t>
            </a:r>
            <a:br>
              <a:rPr lang="en-US" sz="3200"/>
            </a:br>
            <a:r>
              <a:rPr lang="en-US" sz="3200"/>
              <a:t>mohfwindia@gmail.com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189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D63DC-8F72-49A0-B63A-250906DD9D90}"/>
              </a:ext>
            </a:extLst>
          </p:cNvPr>
          <p:cNvSpPr/>
          <p:nvPr/>
        </p:nvSpPr>
        <p:spPr>
          <a:xfrm>
            <a:off x="7858124" y="1412081"/>
            <a:ext cx="37814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Busting the </a:t>
            </a:r>
            <a:r>
              <a:rPr lang="en-US" dirty="0">
                <a:hlinkClick r:id="rId2"/>
              </a:rPr>
              <a:t>#COVID19</a:t>
            </a:r>
            <a:r>
              <a:rPr lang="en-US" dirty="0"/>
              <a:t> Myths! Share this information and help us to help you! </a:t>
            </a:r>
            <a:r>
              <a:rPr lang="en-US" dirty="0">
                <a:hlinkClick r:id="rId3"/>
              </a:rPr>
              <a:t>#</a:t>
            </a:r>
            <a:r>
              <a:rPr lang="en-US" dirty="0" err="1">
                <a:hlinkClick r:id="rId3"/>
              </a:rPr>
              <a:t>CoronaOutbreak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#</a:t>
            </a:r>
            <a:r>
              <a:rPr lang="en-US" dirty="0" err="1">
                <a:hlinkClick r:id="rId4"/>
              </a:rPr>
              <a:t>SwasthaBharat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#</a:t>
            </a:r>
            <a:r>
              <a:rPr lang="en-US" dirty="0" err="1">
                <a:hlinkClick r:id="rId5"/>
              </a:rPr>
              <a:t>HealthForAll</a:t>
            </a:r>
            <a:endParaRPr lang="en-US" dirty="0"/>
          </a:p>
        </p:txBody>
      </p:sp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D2ECAA87-25A2-46D7-AAA6-5C46520B9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80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D63DC-8F72-49A0-B63A-250906DD9D90}"/>
              </a:ext>
            </a:extLst>
          </p:cNvPr>
          <p:cNvSpPr/>
          <p:nvPr/>
        </p:nvSpPr>
        <p:spPr>
          <a:xfrm>
            <a:off x="7858124" y="1412081"/>
            <a:ext cx="37814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#</a:t>
            </a:r>
            <a:r>
              <a:rPr lang="en-US" dirty="0" err="1">
                <a:hlinkClick r:id="rId2"/>
              </a:rPr>
              <a:t>IndiaFightsCorona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Busting the </a:t>
            </a:r>
            <a:r>
              <a:rPr lang="en-US" dirty="0">
                <a:hlinkClick r:id="rId3"/>
              </a:rPr>
              <a:t>#COVID19</a:t>
            </a:r>
            <a:r>
              <a:rPr lang="en-US" dirty="0"/>
              <a:t> Myths! Know and share the correct information and help us to help you! </a:t>
            </a:r>
            <a:r>
              <a:rPr lang="en-US" dirty="0">
                <a:hlinkClick r:id="rId4"/>
              </a:rPr>
              <a:t>#</a:t>
            </a:r>
            <a:r>
              <a:rPr lang="en-US" dirty="0" err="1">
                <a:hlinkClick r:id="rId4"/>
              </a:rPr>
              <a:t>CoronaOutbreak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#</a:t>
            </a:r>
            <a:r>
              <a:rPr lang="en-US" dirty="0" err="1">
                <a:hlinkClick r:id="rId5"/>
              </a:rPr>
              <a:t>SwasthaBharat</a:t>
            </a:r>
            <a:r>
              <a:rPr lang="en-US" dirty="0"/>
              <a:t> </a:t>
            </a:r>
            <a:r>
              <a:rPr lang="en-US" dirty="0">
                <a:hlinkClick r:id="rId6"/>
              </a:rPr>
              <a:t>#</a:t>
            </a:r>
            <a:r>
              <a:rPr lang="en-US" dirty="0" err="1">
                <a:hlinkClick r:id="rId6"/>
              </a:rPr>
              <a:t>HealthForAll</a:t>
            </a:r>
            <a:endParaRPr lang="en-US" dirty="0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D7A9D120-BD28-4906-A9AC-7922572DD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1" y="151082"/>
            <a:ext cx="593656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951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2D63DC-8F72-49A0-B63A-250906DD9D90}"/>
              </a:ext>
            </a:extLst>
          </p:cNvPr>
          <p:cNvSpPr/>
          <p:nvPr/>
        </p:nvSpPr>
        <p:spPr>
          <a:xfrm>
            <a:off x="7858124" y="1412081"/>
            <a:ext cx="378142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#</a:t>
            </a:r>
            <a:r>
              <a:rPr lang="en-US" dirty="0" err="1">
                <a:hlinkClick r:id="rId2"/>
              </a:rPr>
              <a:t>IndiaFightsCorona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Busting the </a:t>
            </a:r>
            <a:r>
              <a:rPr lang="en-US" dirty="0">
                <a:hlinkClick r:id="rId3"/>
              </a:rPr>
              <a:t>#COVID19</a:t>
            </a:r>
            <a:r>
              <a:rPr lang="en-US" dirty="0"/>
              <a:t> Myths! </a:t>
            </a:r>
            <a:r>
              <a:rPr lang="en-US" dirty="0" err="1"/>
              <a:t>Practising</a:t>
            </a:r>
            <a:r>
              <a:rPr lang="en-US" dirty="0"/>
              <a:t> frequent hand washing with soap and water is the most effective way to stay protected from </a:t>
            </a:r>
            <a:r>
              <a:rPr lang="en-US" dirty="0">
                <a:hlinkClick r:id="rId3"/>
              </a:rPr>
              <a:t>#COVID19</a:t>
            </a:r>
            <a:r>
              <a:rPr lang="en-US" dirty="0"/>
              <a:t>! Share this information and help us to help you! </a:t>
            </a:r>
            <a:r>
              <a:rPr lang="en-US" dirty="0">
                <a:hlinkClick r:id="rId4"/>
              </a:rPr>
              <a:t>#</a:t>
            </a:r>
            <a:r>
              <a:rPr lang="en-US" dirty="0" err="1">
                <a:hlinkClick r:id="rId4"/>
              </a:rPr>
              <a:t>SwasthaBharat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#</a:t>
            </a:r>
            <a:r>
              <a:rPr lang="en-US" dirty="0" err="1">
                <a:hlinkClick r:id="rId5"/>
              </a:rPr>
              <a:t>HealthForAll</a:t>
            </a:r>
            <a:endParaRPr lang="en-US" dirty="0"/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8DEB30C6-9454-4833-861F-43DC65617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2" y="0"/>
            <a:ext cx="55989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19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39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MYTH BUSTERS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Abhaa Tandon</dc:creator>
  <cp:lastModifiedBy>Suruchi Aggarwal</cp:lastModifiedBy>
  <cp:revision>56</cp:revision>
  <dcterms:created xsi:type="dcterms:W3CDTF">2020-03-12T04:41:18Z</dcterms:created>
  <dcterms:modified xsi:type="dcterms:W3CDTF">2020-05-14T08:27:42Z</dcterms:modified>
</cp:coreProperties>
</file>