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17" r:id="rId2"/>
    <p:sldId id="491" r:id="rId3"/>
    <p:sldId id="274" r:id="rId4"/>
    <p:sldId id="280" r:id="rId5"/>
    <p:sldId id="294" r:id="rId6"/>
    <p:sldId id="492" r:id="rId7"/>
    <p:sldId id="493" r:id="rId8"/>
    <p:sldId id="292" r:id="rId9"/>
    <p:sldId id="494" r:id="rId10"/>
    <p:sldId id="78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8E8BD7-0E0B-4952-9C9B-D80BEFC9B3FE}">
          <p14:sldIdLst>
            <p14:sldId id="517"/>
            <p14:sldId id="491"/>
            <p14:sldId id="274"/>
            <p14:sldId id="280"/>
            <p14:sldId id="294"/>
            <p14:sldId id="492"/>
            <p14:sldId id="493"/>
            <p14:sldId id="292"/>
            <p14:sldId id="494"/>
            <p14:sldId id="789"/>
          </p14:sldIdLst>
        </p14:section>
        <p14:section name="Untitled Section" id="{ADC37069-032B-45A4-A4DE-C6054ED68CF8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37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5D988-F1A2-4FAD-89CB-17E5141779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2DF1F3-40A9-45F4-B9AD-1C547D7D4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FBE8E-EE3F-4610-884B-FAD837B37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11-06-2020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9BDB9-23D8-4B26-8B54-7020AE728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F0D74-ECEF-4EA6-BFA7-906556F9D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25663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BCED4-F243-49CF-AB81-C5597CE88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06F6F2-3EED-4DE3-958C-392E618EBA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B49EF-F2D7-4146-99E8-52783F26B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11-06-2020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F0C57-AD4D-4865-A7E7-E7FEB5A96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F02DA-4413-49EF-AEB8-879336983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38045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88BFC6-7FE5-41BD-873D-01801EE3A0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7AF7D8-F20C-42B8-86AA-D17AE75956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1F680-4DDC-4628-8D06-E59FEC74F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11-06-2020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7FE2D-225B-48EA-B7DA-C4DB22F39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3C23E-F8EF-4B89-9ECF-4840455C2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98724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ABC7C-4850-459C-A52D-40DB8FE1E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8C630-460F-4646-B49A-05EC42A52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8E305-6998-476C-B067-88107593A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11-06-2020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CBC52-F90E-40D6-A732-534458E3D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B26FF-38D4-497D-A355-FF84C4716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41955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64572-6BD3-45A3-B6D5-9B2592195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8C3B3D-C3A8-4EF8-B49B-DCDF2ED04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84FC2-A977-4EEF-B69F-BA9738D6B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11-06-2020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452E4-84AA-44BF-8DA9-86B9CC821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0B9C0-3639-441C-8D2F-EE522A38C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5913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B1838-24D9-4618-AA53-2D61EFEAA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E90CF-6B5B-47E6-8741-E8189BE54D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D6F50A-5E7C-4511-B236-28A1E07429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C7B6E5-D4F2-4BB4-96EE-67284B24E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11-06-2020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71A83C-46C0-4CCB-AB70-99572B1EB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7B5205-C83A-4A4D-87A3-BF9ED2094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292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37428-5EF0-40C3-82DE-F7C334EC2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F25CB9-9CEA-4806-8AA1-8EE2DA870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2A90AC-5422-4CA1-B66F-EDB2409568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5357AB-B970-4C77-920B-16168DB250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04A6B4-8DD9-4015-B195-402F15D092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A67CCC-7F2B-4E71-8EC1-AD2C27872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11-06-2020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A1FA58-B632-4237-9D6D-E351A5B6A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C8F001-6A9E-45A8-BDFD-BCCB5005E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6743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F8918-B623-4A70-85A6-572956317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85E65A-DD08-44AF-9A0A-797E744D8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11-06-2020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05BE55-14C0-41BC-85B7-8FD3C0ECB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4BB82-E574-47CD-B03E-7351DAB82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15323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13A66A-D6A1-46A5-93E3-1EE3D2502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11-06-2020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F47137-0C00-4005-BED0-5B7BDA5B9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77E08-139F-4B70-9259-5D1E5AE49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3174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B9B97-4877-4CEE-982C-7BB6D4A46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93C78-80C8-4592-82B8-1BC37E6A6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019754-17CE-47A1-AA26-9E89A4EE8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2817A-B363-4212-801D-7F0DBAFAD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11-06-2020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1E991A-5676-4928-BC22-42A8FB5BC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492706-386F-4C56-8CBA-42AE8BB49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89982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BA3A9-89C6-4A25-B169-45A34E64E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A0E8DF-2EDA-477C-A409-4377A32FFA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D1B23-4108-4CFF-9697-82A5366AA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FCB69-9610-4F4A-9FD8-346967B7E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AFBD8-9C0C-4735-983B-028823B8BE90}" type="datetimeFigureOut">
              <a:rPr lang="en-IN" smtClean="0"/>
              <a:t>11-06-2020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9E6B1B-683F-4323-9D53-AA7A20068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605328-DE46-4EFA-8B32-35A499651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23765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23C0E5-BB97-450B-820F-83B3E604F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95F22E-2B84-49B9-B51D-879D3D1DB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EDF51-600F-4D01-8EDE-F6D9E8ECD0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AFBD8-9C0C-4735-983B-028823B8BE90}" type="datetimeFigureOut">
              <a:rPr lang="en-IN" smtClean="0"/>
              <a:t>11-06-2020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3F86-40FF-40A0-9A08-7B006F1D3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D808C-6338-4431-980C-C35215B328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0BCAB-9A2C-4DC0-9A88-F46773ECADF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794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drharshvardhan" TargetMode="External"/><Relationship Id="rId13" Type="http://schemas.openxmlformats.org/officeDocument/2006/relationships/hyperlink" Target="https://twitter.com/MEAIndia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twitter.com/PMOIndia" TargetMode="External"/><Relationship Id="rId12" Type="http://schemas.openxmlformats.org/officeDocument/2006/relationships/hyperlink" Target="https://twitter.com/DG_PIB" TargetMode="External"/><Relationship Id="rId17" Type="http://schemas.openxmlformats.org/officeDocument/2006/relationships/image" Target="../media/image2.png"/><Relationship Id="rId2" Type="http://schemas.openxmlformats.org/officeDocument/2006/relationships/video" Target="../media/media1.mp4"/><Relationship Id="rId16" Type="http://schemas.openxmlformats.org/officeDocument/2006/relationships/hyperlink" Target="https://twitter.com/MIB_India" TargetMode="External"/><Relationship Id="rId1" Type="http://schemas.microsoft.com/office/2007/relationships/media" Target="../media/media1.mp4"/><Relationship Id="rId6" Type="http://schemas.openxmlformats.org/officeDocument/2006/relationships/hyperlink" Target="https://twitter.com/hashtag/SwasthaBharat?src=hashtag_click" TargetMode="External"/><Relationship Id="rId11" Type="http://schemas.openxmlformats.org/officeDocument/2006/relationships/hyperlink" Target="https://twitter.com/mygovindia" TargetMode="External"/><Relationship Id="rId5" Type="http://schemas.openxmlformats.org/officeDocument/2006/relationships/hyperlink" Target="https://twitter.com/hashtag/CoronaOutbreak?src=hashtag_click" TargetMode="External"/><Relationship Id="rId15" Type="http://schemas.openxmlformats.org/officeDocument/2006/relationships/hyperlink" Target="https://twitter.com/MoCA_GoI" TargetMode="External"/><Relationship Id="rId10" Type="http://schemas.openxmlformats.org/officeDocument/2006/relationships/hyperlink" Target="https://twitter.com/PIB_India" TargetMode="External"/><Relationship Id="rId4" Type="http://schemas.openxmlformats.org/officeDocument/2006/relationships/hyperlink" Target="https://twitter.com/hashtag/COVID19?src=hashtag_click" TargetMode="External"/><Relationship Id="rId9" Type="http://schemas.openxmlformats.org/officeDocument/2006/relationships/hyperlink" Target="https://twitter.com/AshwiniKChoubey" TargetMode="External"/><Relationship Id="rId14" Type="http://schemas.openxmlformats.org/officeDocument/2006/relationships/hyperlink" Target="https://twitter.com/PIBHomeAffairs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hyperlink" Target="https://twitter.com/hashtag/COVID19?src=hashtag_click" TargetMode="External"/><Relationship Id="rId7" Type="http://schemas.openxmlformats.org/officeDocument/2006/relationships/hyperlink" Target="https://twitter.com/hashtag/HealthForAll?src=hashtag_click" TargetMode="External"/><Relationship Id="rId2" Type="http://schemas.openxmlformats.org/officeDocument/2006/relationships/hyperlink" Target="https://twitter.com/hashtag/IndiaFightsCorona?src=hashtag_click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witter.com/hashtag/SwasthaBharat?src=hashtag_click" TargetMode="External"/><Relationship Id="rId5" Type="http://schemas.openxmlformats.org/officeDocument/2006/relationships/hyperlink" Target="https://t.co/9TK8nnEK4G?amp=1" TargetMode="External"/><Relationship Id="rId4" Type="http://schemas.openxmlformats.org/officeDocument/2006/relationships/hyperlink" Target="https://twitter.com/hashtag/HomeQuarantine?src=hashtag_click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hyperlink" Target="https://twitter.com/hashtag/COVID19?src=hashtag_click" TargetMode="External"/><Relationship Id="rId7" Type="http://schemas.openxmlformats.org/officeDocument/2006/relationships/hyperlink" Target="https://twitter.com/hashtag/HealthForAll?src=hashtag_click" TargetMode="External"/><Relationship Id="rId2" Type="http://schemas.openxmlformats.org/officeDocument/2006/relationships/hyperlink" Target="https://twitter.com/hashtag/IndiaFightsCorona?src=hashtag_click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witter.com/hashtag/SwasthaBharat?src=hashtag_click" TargetMode="External"/><Relationship Id="rId5" Type="http://schemas.openxmlformats.org/officeDocument/2006/relationships/hyperlink" Target="https://t.co/9TK8nnEK4G?amp=1" TargetMode="External"/><Relationship Id="rId4" Type="http://schemas.openxmlformats.org/officeDocument/2006/relationships/hyperlink" Target="https://twitter.com/hashtag/HomeQuarantine?src=hashtag_click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hashtag/COVID19?src=hashtag_click" TargetMode="External"/><Relationship Id="rId7" Type="http://schemas.openxmlformats.org/officeDocument/2006/relationships/image" Target="../media/image7.jpg"/><Relationship Id="rId2" Type="http://schemas.openxmlformats.org/officeDocument/2006/relationships/hyperlink" Target="https://twitter.com/hashtag/IndiaFightsCorona?src=hashtag_click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witter.com/hashtag/HealthForAll?src=hashtag_click" TargetMode="External"/><Relationship Id="rId5" Type="http://schemas.openxmlformats.org/officeDocument/2006/relationships/hyperlink" Target="https://twitter.com/hashtag/SwasthaBharat?src=hashtag_click" TargetMode="External"/><Relationship Id="rId4" Type="http://schemas.openxmlformats.org/officeDocument/2006/relationships/hyperlink" Target="https://twitter.com/hashtag/HomeQuarantine?src=hashtag_click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E4F32-2EF7-41B8-B249-4FB0E3DCD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621" y="726403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HOME QUARANTINE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CF27336-B2D0-40E8-95E6-98FAE180EB1B}"/>
              </a:ext>
            </a:extLst>
          </p:cNvPr>
          <p:cNvSpPr txBox="1">
            <a:spLocks/>
          </p:cNvSpPr>
          <p:nvPr/>
        </p:nvSpPr>
        <p:spPr>
          <a:xfrm>
            <a:off x="1133621" y="46839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For access to open files, please write to us at</a:t>
            </a:r>
            <a:br>
              <a:rPr lang="en-US" sz="2400" dirty="0"/>
            </a:br>
            <a:r>
              <a:rPr lang="en-US" sz="2400" dirty="0"/>
              <a:t>mohfwindia@gmail.com</a:t>
            </a:r>
          </a:p>
        </p:txBody>
      </p:sp>
    </p:spTree>
    <p:extLst>
      <p:ext uri="{BB962C8B-B14F-4D97-AF65-F5344CB8AC3E}">
        <p14:creationId xmlns:p14="http://schemas.microsoft.com/office/powerpoint/2010/main" val="4045016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uidelines for Home Isolation of very mild- pre-symptomatic #COVID19 cases..mp4" descr="Guidelines for Home Isolation of very mild- pre-symptomatic #COVID19 cases..mp4">
            <a:hlinkClick r:id="" action="ppaction://media"/>
            <a:extLst>
              <a:ext uri="{FF2B5EF4-FFF2-40B4-BE49-F238E27FC236}">
                <a16:creationId xmlns:a16="http://schemas.microsoft.com/office/drawing/2014/main" id="{992B008F-4224-FE44-AA27-6C228390FE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82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90370A-F9D6-42CE-B9A3-173BB772AEA5}"/>
              </a:ext>
            </a:extLst>
          </p:cNvPr>
          <p:cNvSpPr/>
          <p:nvPr/>
        </p:nvSpPr>
        <p:spPr>
          <a:xfrm>
            <a:off x="9582150" y="1720840"/>
            <a:ext cx="260985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IndiaFightsCorona</a:t>
            </a:r>
            <a:endParaRPr lang="en-US" dirty="0"/>
          </a:p>
          <a:p>
            <a:endParaRPr lang="en-US" dirty="0"/>
          </a:p>
          <a:p>
            <a:r>
              <a:rPr lang="en-US" dirty="0"/>
              <a:t>#COVID19 </a:t>
            </a:r>
            <a:r>
              <a:rPr lang="hi-IN" dirty="0"/>
              <a:t>को फैलने से रोकने में सहायता करें और होम क्वारंटाइन के दौरान सावधानियों का पालन करें। खुद की स्वच्छता का ध्यान रखें और अपनी सुरक्षा के लिए हमारी मदद करें।</a:t>
            </a:r>
            <a:r>
              <a:rPr lang="en-IN" dirty="0"/>
              <a:t> </a:t>
            </a:r>
            <a:r>
              <a:rPr lang="hi-IN" dirty="0"/>
              <a:t>#</a:t>
            </a:r>
            <a:r>
              <a:rPr lang="en-US" dirty="0" err="1"/>
              <a:t>HealthForAll</a:t>
            </a:r>
            <a:r>
              <a:rPr lang="en-US" dirty="0"/>
              <a:t> #</a:t>
            </a:r>
            <a:r>
              <a:rPr lang="en-US" dirty="0" err="1"/>
              <a:t>SwasthaBharat</a:t>
            </a:r>
            <a:r>
              <a:rPr lang="en-US" dirty="0"/>
              <a:t> #</a:t>
            </a:r>
            <a:r>
              <a:rPr lang="en-US" dirty="0" err="1"/>
              <a:t>CoronaOutbreak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E07113-55F6-47E4-BB55-A23BB3D93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91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86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2D63DC-8F72-49A0-B63A-250906DD9D90}"/>
              </a:ext>
            </a:extLst>
          </p:cNvPr>
          <p:cNvSpPr/>
          <p:nvPr/>
        </p:nvSpPr>
        <p:spPr>
          <a:xfrm>
            <a:off x="6819900" y="1412081"/>
            <a:ext cx="481965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Know when to </a:t>
            </a:r>
            <a:r>
              <a:rPr lang="en-US" dirty="0" err="1"/>
              <a:t>practise</a:t>
            </a:r>
            <a:r>
              <a:rPr lang="en-US" dirty="0"/>
              <a:t> home quarantine! Share this information and help us to help you. Together we can fight </a:t>
            </a:r>
            <a:r>
              <a:rPr lang="en-US" dirty="0">
                <a:hlinkClick r:id="rId4"/>
              </a:rPr>
              <a:t>#COVID19</a:t>
            </a:r>
            <a:r>
              <a:rPr lang="en-US" dirty="0"/>
              <a:t>! </a:t>
            </a:r>
            <a:r>
              <a:rPr lang="en-US" dirty="0">
                <a:hlinkClick r:id="rId5"/>
              </a:rPr>
              <a:t>#</a:t>
            </a:r>
            <a:r>
              <a:rPr lang="en-US" dirty="0" err="1">
                <a:hlinkClick r:id="rId5"/>
              </a:rPr>
              <a:t>CoronaOutbreak</a:t>
            </a:r>
            <a:r>
              <a:rPr lang="en-US" dirty="0"/>
              <a:t> </a:t>
            </a:r>
            <a:r>
              <a:rPr lang="en-US" dirty="0">
                <a:hlinkClick r:id="rId6"/>
              </a:rPr>
              <a:t>#</a:t>
            </a:r>
            <a:r>
              <a:rPr lang="en-US" dirty="0" err="1">
                <a:hlinkClick r:id="rId6"/>
              </a:rPr>
              <a:t>SwasthaBharat</a:t>
            </a:r>
            <a:r>
              <a:rPr lang="en-US" dirty="0"/>
              <a:t> </a:t>
            </a:r>
            <a:r>
              <a:rPr lang="en-US" dirty="0">
                <a:hlinkClick r:id="rId7"/>
              </a:rPr>
              <a:t>@</a:t>
            </a:r>
            <a:r>
              <a:rPr lang="en-US" dirty="0" err="1">
                <a:hlinkClick r:id="rId7"/>
              </a:rPr>
              <a:t>PMOIndia</a:t>
            </a:r>
            <a:endParaRPr lang="en-US" dirty="0"/>
          </a:p>
          <a:p>
            <a:r>
              <a:rPr lang="en-US" dirty="0">
                <a:hlinkClick r:id="rId8"/>
              </a:rPr>
              <a:t>@</a:t>
            </a:r>
            <a:r>
              <a:rPr lang="en-US" dirty="0" err="1">
                <a:hlinkClick r:id="rId8"/>
              </a:rPr>
              <a:t>drharshvardhan</a:t>
            </a:r>
            <a:endParaRPr lang="en-US" dirty="0"/>
          </a:p>
          <a:p>
            <a:r>
              <a:rPr lang="en-US" dirty="0">
                <a:hlinkClick r:id="rId9"/>
              </a:rPr>
              <a:t>@</a:t>
            </a:r>
            <a:r>
              <a:rPr lang="en-US" dirty="0" err="1">
                <a:hlinkClick r:id="rId9"/>
              </a:rPr>
              <a:t>AshwiniKChoubey</a:t>
            </a:r>
            <a:endParaRPr lang="en-US" dirty="0"/>
          </a:p>
          <a:p>
            <a:r>
              <a:rPr lang="en-US" dirty="0">
                <a:hlinkClick r:id="rId10"/>
              </a:rPr>
              <a:t>@</a:t>
            </a:r>
            <a:r>
              <a:rPr lang="en-US" dirty="0" err="1">
                <a:hlinkClick r:id="rId10"/>
              </a:rPr>
              <a:t>PIB_India</a:t>
            </a:r>
            <a:endParaRPr lang="en-US" dirty="0"/>
          </a:p>
          <a:p>
            <a:r>
              <a:rPr lang="en-US" dirty="0">
                <a:hlinkClick r:id="rId11"/>
              </a:rPr>
              <a:t>@</a:t>
            </a:r>
            <a:r>
              <a:rPr lang="en-US" dirty="0" err="1">
                <a:hlinkClick r:id="rId11"/>
              </a:rPr>
              <a:t>mygovindia</a:t>
            </a:r>
            <a:endParaRPr lang="en-US" dirty="0"/>
          </a:p>
          <a:p>
            <a:r>
              <a:rPr lang="en-US" dirty="0">
                <a:hlinkClick r:id="rId12"/>
              </a:rPr>
              <a:t>@DG_PIB</a:t>
            </a:r>
            <a:endParaRPr lang="en-US" dirty="0"/>
          </a:p>
          <a:p>
            <a:r>
              <a:rPr lang="en-US" dirty="0">
                <a:hlinkClick r:id="rId13"/>
              </a:rPr>
              <a:t>@</a:t>
            </a:r>
            <a:r>
              <a:rPr lang="en-US" dirty="0" err="1">
                <a:hlinkClick r:id="rId13"/>
              </a:rPr>
              <a:t>MEAIndia</a:t>
            </a:r>
            <a:endParaRPr lang="en-US" dirty="0"/>
          </a:p>
          <a:p>
            <a:r>
              <a:rPr lang="en-US" dirty="0">
                <a:hlinkClick r:id="rId14"/>
              </a:rPr>
              <a:t>@</a:t>
            </a:r>
            <a:r>
              <a:rPr lang="en-US" dirty="0" err="1">
                <a:hlinkClick r:id="rId14"/>
              </a:rPr>
              <a:t>PIBHomeAffairs</a:t>
            </a:r>
            <a:endParaRPr lang="en-US" dirty="0"/>
          </a:p>
          <a:p>
            <a:r>
              <a:rPr lang="en-US" dirty="0">
                <a:hlinkClick r:id="rId15"/>
              </a:rPr>
              <a:t>@</a:t>
            </a:r>
            <a:r>
              <a:rPr lang="en-US" dirty="0" err="1">
                <a:hlinkClick r:id="rId15"/>
              </a:rPr>
              <a:t>MoCA_GoI</a:t>
            </a:r>
            <a:endParaRPr lang="en-US" dirty="0"/>
          </a:p>
          <a:p>
            <a:r>
              <a:rPr lang="en-US" dirty="0">
                <a:hlinkClick r:id="rId16"/>
              </a:rPr>
              <a:t>@</a:t>
            </a:r>
            <a:r>
              <a:rPr lang="en-US" dirty="0" err="1">
                <a:hlinkClick r:id="rId16"/>
              </a:rPr>
              <a:t>MIB_India</a:t>
            </a:r>
            <a:endParaRPr lang="en-US" dirty="0"/>
          </a:p>
        </p:txBody>
      </p:sp>
      <p:pic>
        <p:nvPicPr>
          <p:cNvPr id="3" name="Video Version 1">
            <a:hlinkClick r:id="" action="ppaction://media"/>
            <a:extLst>
              <a:ext uri="{FF2B5EF4-FFF2-40B4-BE49-F238E27FC236}">
                <a16:creationId xmlns:a16="http://schemas.microsoft.com/office/drawing/2014/main" id="{CE09A62F-9DA8-40DE-B4A2-7866EC0EAC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" y="1063228"/>
            <a:ext cx="6467475" cy="404217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4111A0B-3916-47AF-996A-B34E60AE6C64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7560212" cy="4930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8171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2D63DC-8F72-49A0-B63A-250906DD9D90}"/>
              </a:ext>
            </a:extLst>
          </p:cNvPr>
          <p:cNvSpPr/>
          <p:nvPr/>
        </p:nvSpPr>
        <p:spPr>
          <a:xfrm>
            <a:off x="8742591" y="1412081"/>
            <a:ext cx="289695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#</a:t>
            </a:r>
            <a:r>
              <a:rPr lang="en-US" dirty="0" err="1">
                <a:hlinkClick r:id="rId2"/>
              </a:rPr>
              <a:t>IndiaFightsCorona</a:t>
            </a:r>
            <a:br>
              <a:rPr lang="en-US" dirty="0"/>
            </a:br>
            <a:br>
              <a:rPr lang="en-US" dirty="0"/>
            </a:br>
            <a:r>
              <a:rPr lang="en-US" dirty="0"/>
              <a:t>Let us contribute in the fight against </a:t>
            </a:r>
            <a:r>
              <a:rPr lang="en-US" dirty="0">
                <a:hlinkClick r:id="rId3"/>
              </a:rPr>
              <a:t>#COVID19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Know when to </a:t>
            </a:r>
            <a:r>
              <a:rPr lang="en-US" dirty="0" err="1"/>
              <a:t>practise</a:t>
            </a:r>
            <a:r>
              <a:rPr lang="en-US" dirty="0"/>
              <a:t> </a:t>
            </a:r>
            <a:r>
              <a:rPr lang="en-US" dirty="0">
                <a:hlinkClick r:id="rId4"/>
              </a:rPr>
              <a:t>#</a:t>
            </a:r>
            <a:r>
              <a:rPr lang="en-US" dirty="0" err="1">
                <a:hlinkClick r:id="rId4"/>
              </a:rPr>
              <a:t>HomeQuarantine</a:t>
            </a:r>
            <a:r>
              <a:rPr lang="en-US" dirty="0"/>
              <a:t>! For more information: </a:t>
            </a:r>
            <a:r>
              <a:rPr lang="en-US" dirty="0">
                <a:hlinkClick r:id="rId5" tooltip="https://www.mohfw.gov.in/pdf/Guidelinesforhomequarantine.pdf"/>
              </a:rPr>
              <a:t>https://mohfw.gov.in/pdf/Guidelinesforhomequarantine.pdf…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hlinkClick r:id="rId6"/>
              </a:rPr>
              <a:t>#</a:t>
            </a:r>
            <a:r>
              <a:rPr lang="en-US" dirty="0" err="1">
                <a:hlinkClick r:id="rId6"/>
              </a:rPr>
              <a:t>SwasthaBharat</a:t>
            </a:r>
            <a:r>
              <a:rPr lang="en-US" dirty="0"/>
              <a:t> </a:t>
            </a:r>
            <a:r>
              <a:rPr lang="en-US" dirty="0">
                <a:hlinkClick r:id="rId7"/>
              </a:rPr>
              <a:t>#</a:t>
            </a:r>
            <a:r>
              <a:rPr lang="en-US" dirty="0" err="1">
                <a:hlinkClick r:id="rId7"/>
              </a:rPr>
              <a:t>HealthForAll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C37AF5-7736-4C30-A473-A99767328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38" y="0"/>
            <a:ext cx="8817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10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2D63DC-8F72-49A0-B63A-250906DD9D90}"/>
              </a:ext>
            </a:extLst>
          </p:cNvPr>
          <p:cNvSpPr/>
          <p:nvPr/>
        </p:nvSpPr>
        <p:spPr>
          <a:xfrm>
            <a:off x="8742591" y="1412081"/>
            <a:ext cx="289695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>
                <a:hlinkClick r:id="rId2"/>
              </a:rPr>
              <a:t>#</a:t>
            </a:r>
            <a:r>
              <a:rPr lang="en-IN" dirty="0" err="1">
                <a:hlinkClick r:id="rId2"/>
              </a:rPr>
              <a:t>IndiaFightsCorona</a:t>
            </a:r>
            <a:r>
              <a:rPr lang="en-IN" dirty="0"/>
              <a:t> </a:t>
            </a:r>
            <a:br>
              <a:rPr lang="en-IN" dirty="0"/>
            </a:br>
            <a:br>
              <a:rPr lang="en-IN" dirty="0"/>
            </a:br>
            <a:br>
              <a:rPr lang="en-IN" dirty="0"/>
            </a:br>
            <a:r>
              <a:rPr lang="hi-IN" dirty="0"/>
              <a:t>आइए, </a:t>
            </a:r>
            <a:r>
              <a:rPr lang="hi-IN" dirty="0">
                <a:hlinkClick r:id="rId3"/>
              </a:rPr>
              <a:t>#</a:t>
            </a:r>
            <a:r>
              <a:rPr lang="en-IN" dirty="0">
                <a:hlinkClick r:id="rId3"/>
              </a:rPr>
              <a:t>COVID19</a:t>
            </a:r>
            <a:r>
              <a:rPr lang="en-IN" dirty="0"/>
              <a:t> </a:t>
            </a:r>
            <a:r>
              <a:rPr lang="hi-IN" dirty="0"/>
              <a:t>के खिलाफ लड़ाई में हम अपना योगदान दें। जानिए कब रहें </a:t>
            </a:r>
            <a:r>
              <a:rPr lang="hi-IN" dirty="0">
                <a:hlinkClick r:id="rId4"/>
              </a:rPr>
              <a:t>#</a:t>
            </a:r>
            <a:r>
              <a:rPr lang="en-IN" dirty="0" err="1">
                <a:hlinkClick r:id="rId4"/>
              </a:rPr>
              <a:t>HomeQuarantine</a:t>
            </a:r>
            <a:r>
              <a:rPr lang="en-IN" dirty="0"/>
              <a:t> </a:t>
            </a:r>
            <a:r>
              <a:rPr lang="hi-IN" dirty="0"/>
              <a:t>में अधिक जानकारी के लिए वेबसाइट देखें: </a:t>
            </a:r>
            <a:r>
              <a:rPr lang="en-IN" dirty="0">
                <a:hlinkClick r:id="rId5" tooltip="https://www.mohfw.gov.in/pdf/Guidelinesforhomequarantine.pdf"/>
              </a:rPr>
              <a:t>https://mohfw.gov.in/pdf/Guidelinesforhomequarantine.pdf…</a:t>
            </a:r>
            <a:r>
              <a:rPr lang="en-IN" dirty="0"/>
              <a:t> </a:t>
            </a:r>
            <a:br>
              <a:rPr lang="en-IN" dirty="0"/>
            </a:br>
            <a:br>
              <a:rPr lang="en-IN" dirty="0"/>
            </a:br>
            <a:br>
              <a:rPr lang="en-IN" dirty="0"/>
            </a:br>
            <a:r>
              <a:rPr lang="en-IN" dirty="0">
                <a:hlinkClick r:id="rId6"/>
              </a:rPr>
              <a:t>#</a:t>
            </a:r>
            <a:r>
              <a:rPr lang="en-IN" dirty="0" err="1">
                <a:hlinkClick r:id="rId6"/>
              </a:rPr>
              <a:t>SwasthaBharat</a:t>
            </a:r>
            <a:r>
              <a:rPr lang="en-IN" dirty="0"/>
              <a:t> </a:t>
            </a:r>
            <a:r>
              <a:rPr lang="en-IN" dirty="0">
                <a:hlinkClick r:id="rId7"/>
              </a:rPr>
              <a:t>#</a:t>
            </a:r>
            <a:r>
              <a:rPr lang="en-IN" dirty="0" err="1">
                <a:hlinkClick r:id="rId7"/>
              </a:rPr>
              <a:t>HealthForAll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E7BF4E-94F2-480F-9B9A-43968B1CA3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78" y="0"/>
            <a:ext cx="87078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69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90370A-F9D6-42CE-B9A3-173BB772AEA5}"/>
              </a:ext>
            </a:extLst>
          </p:cNvPr>
          <p:cNvSpPr/>
          <p:nvPr/>
        </p:nvSpPr>
        <p:spPr>
          <a:xfrm>
            <a:off x="9582150" y="1720840"/>
            <a:ext cx="26098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IndiaFightsCorona</a:t>
            </a:r>
            <a:endParaRPr lang="en-US" dirty="0"/>
          </a:p>
          <a:p>
            <a:endParaRPr lang="en-US" dirty="0"/>
          </a:p>
          <a:p>
            <a:r>
              <a:rPr lang="en-US" dirty="0"/>
              <a:t>Take necessary precautions during Home Quarantine and help us to stop the spread of #COVID19. Take proper care of your hygiene and help us to help you. #</a:t>
            </a:r>
            <a:r>
              <a:rPr lang="en-US" dirty="0" err="1"/>
              <a:t>HealthForAll</a:t>
            </a:r>
            <a:r>
              <a:rPr lang="en-US" dirty="0"/>
              <a:t> #</a:t>
            </a:r>
            <a:r>
              <a:rPr lang="en-US" dirty="0" err="1"/>
              <a:t>SwasthaBharat</a:t>
            </a:r>
            <a:r>
              <a:rPr lang="en-US" dirty="0"/>
              <a:t> #</a:t>
            </a:r>
            <a:r>
              <a:rPr lang="en-US" dirty="0" err="1"/>
              <a:t>CoronaOutbreak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A75F1C-EB3C-492B-9DD6-E8C05B5F2B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91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19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E6FE53-884F-418D-B472-911D8A77A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209"/>
            <a:ext cx="8210550" cy="58051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3C7FD65-E3F5-4009-9BD6-FC6B3C203885}"/>
              </a:ext>
            </a:extLst>
          </p:cNvPr>
          <p:cNvSpPr/>
          <p:nvPr/>
        </p:nvSpPr>
        <p:spPr>
          <a:xfrm>
            <a:off x="9582150" y="1720840"/>
            <a:ext cx="26098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IndiaFightsCorona</a:t>
            </a:r>
            <a:endParaRPr lang="en-US" dirty="0"/>
          </a:p>
          <a:p>
            <a:endParaRPr lang="en-US" dirty="0"/>
          </a:p>
          <a:p>
            <a:r>
              <a:rPr lang="hi-IN" dirty="0"/>
              <a:t>इस कठिन समय में #</a:t>
            </a:r>
            <a:r>
              <a:rPr lang="en-US" dirty="0"/>
              <a:t>COVID19 </a:t>
            </a:r>
            <a:r>
              <a:rPr lang="hi-IN" dirty="0"/>
              <a:t>से लड़ने के लिए होम क्वारंटाइन एक महत्वपूर्ण हथियार है। इसे फैलने से रोकने में अपना योगदान दें। हमें मिलकर </a:t>
            </a:r>
            <a:r>
              <a:rPr lang="en-US" dirty="0"/>
              <a:t>COVID-19 </a:t>
            </a:r>
            <a:r>
              <a:rPr lang="hi-IN" dirty="0"/>
              <a:t>से लड़ना है।#</a:t>
            </a:r>
            <a:r>
              <a:rPr lang="en-US" dirty="0" err="1"/>
              <a:t>HealthForAll</a:t>
            </a:r>
            <a:r>
              <a:rPr lang="en-US" dirty="0"/>
              <a:t> #</a:t>
            </a:r>
            <a:r>
              <a:rPr lang="en-US" dirty="0" err="1"/>
              <a:t>SwasthaBharat</a:t>
            </a:r>
            <a:r>
              <a:rPr lang="en-US" dirty="0"/>
              <a:t> #</a:t>
            </a:r>
            <a:r>
              <a:rPr lang="en-US" dirty="0" err="1"/>
              <a:t>CoronaOutbreak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249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2D63DC-8F72-49A0-B63A-250906DD9D90}"/>
              </a:ext>
            </a:extLst>
          </p:cNvPr>
          <p:cNvSpPr/>
          <p:nvPr/>
        </p:nvSpPr>
        <p:spPr>
          <a:xfrm>
            <a:off x="8694600" y="1964530"/>
            <a:ext cx="312555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#</a:t>
            </a:r>
            <a:r>
              <a:rPr lang="en-US" dirty="0" err="1">
                <a:hlinkClick r:id="rId2"/>
              </a:rPr>
              <a:t>IndiaFightsCorona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 Protect yourself and others against </a:t>
            </a:r>
            <a:r>
              <a:rPr lang="en-US" dirty="0">
                <a:hlinkClick r:id="rId3"/>
              </a:rPr>
              <a:t>#COVID19</a:t>
            </a:r>
            <a:r>
              <a:rPr lang="en-US" dirty="0"/>
              <a:t>. Stay safe, share this information and help us to help you. </a:t>
            </a:r>
            <a:r>
              <a:rPr lang="en-US" dirty="0">
                <a:hlinkClick r:id="rId4"/>
              </a:rPr>
              <a:t>#</a:t>
            </a:r>
            <a:r>
              <a:rPr lang="en-US" dirty="0" err="1">
                <a:hlinkClick r:id="rId4"/>
              </a:rPr>
              <a:t>HomeQuarantine</a:t>
            </a:r>
            <a:r>
              <a:rPr lang="en-US" dirty="0"/>
              <a:t> </a:t>
            </a:r>
            <a:r>
              <a:rPr lang="en-US" dirty="0">
                <a:hlinkClick r:id="rId5"/>
              </a:rPr>
              <a:t>#</a:t>
            </a:r>
            <a:r>
              <a:rPr lang="en-US" dirty="0" err="1">
                <a:hlinkClick r:id="rId5"/>
              </a:rPr>
              <a:t>SwasthaBharat</a:t>
            </a:r>
            <a:r>
              <a:rPr lang="en-US" dirty="0"/>
              <a:t> </a:t>
            </a:r>
            <a:r>
              <a:rPr lang="en-US" dirty="0">
                <a:hlinkClick r:id="rId6"/>
              </a:rPr>
              <a:t>#</a:t>
            </a:r>
            <a:r>
              <a:rPr lang="en-US" dirty="0" err="1">
                <a:hlinkClick r:id="rId6"/>
              </a:rPr>
              <a:t>HealthForAll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444027-4A03-48AA-AF13-ED722926FA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2204"/>
            <a:ext cx="7788322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08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90370A-F9D6-42CE-B9A3-173BB772AEA5}"/>
              </a:ext>
            </a:extLst>
          </p:cNvPr>
          <p:cNvSpPr/>
          <p:nvPr/>
        </p:nvSpPr>
        <p:spPr>
          <a:xfrm>
            <a:off x="9582150" y="1720840"/>
            <a:ext cx="26098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IndiaFightsCorona</a:t>
            </a:r>
            <a:endParaRPr lang="en-US" dirty="0"/>
          </a:p>
          <a:p>
            <a:endParaRPr lang="en-US" dirty="0"/>
          </a:p>
          <a:p>
            <a:r>
              <a:rPr lang="en-US" dirty="0"/>
              <a:t>Home Quarantine is essential to prevent the spread of #COVID19. Stay at home and protect yourself and your family. Together we will fight #COVID19. #HealthForAll #</a:t>
            </a:r>
            <a:r>
              <a:rPr lang="en-US" dirty="0" err="1"/>
              <a:t>SwasthaBharat</a:t>
            </a:r>
            <a:r>
              <a:rPr lang="en-US" dirty="0"/>
              <a:t> #</a:t>
            </a:r>
            <a:r>
              <a:rPr lang="en-US" dirty="0" err="1"/>
              <a:t>CoronaOutbreak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95607A-62CC-41E0-9721-00AD36B3F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775"/>
            <a:ext cx="8772525" cy="62024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8A6995-17C5-4B7B-8250-7F5B25032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150"/>
            <a:ext cx="8772525" cy="620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6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</TotalTime>
  <Words>233</Words>
  <Application>Microsoft Office PowerPoint</Application>
  <PresentationFormat>Widescreen</PresentationFormat>
  <Paragraphs>28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HOME QUARANTINE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Abhaa Tandon</dc:creator>
  <cp:lastModifiedBy>Suruchi Aggarwal</cp:lastModifiedBy>
  <cp:revision>59</cp:revision>
  <dcterms:created xsi:type="dcterms:W3CDTF">2020-03-12T04:41:18Z</dcterms:created>
  <dcterms:modified xsi:type="dcterms:W3CDTF">2020-06-11T07:38:52Z</dcterms:modified>
</cp:coreProperties>
</file>