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26" r:id="rId2"/>
    <p:sldId id="269" r:id="rId3"/>
    <p:sldId id="271" r:id="rId4"/>
    <p:sldId id="287" r:id="rId5"/>
    <p:sldId id="293" r:id="rId6"/>
    <p:sldId id="333" r:id="rId7"/>
    <p:sldId id="334" r:id="rId8"/>
    <p:sldId id="366" r:id="rId9"/>
    <p:sldId id="367" r:id="rId10"/>
    <p:sldId id="405" r:id="rId11"/>
    <p:sldId id="406" r:id="rId12"/>
    <p:sldId id="586" r:id="rId13"/>
    <p:sldId id="587" r:id="rId14"/>
    <p:sldId id="620" r:id="rId15"/>
    <p:sldId id="621" r:id="rId16"/>
    <p:sldId id="673" r:id="rId17"/>
    <p:sldId id="674" r:id="rId18"/>
    <p:sldId id="738" r:id="rId19"/>
    <p:sldId id="739" r:id="rId20"/>
    <p:sldId id="835" r:id="rId21"/>
    <p:sldId id="836" r:id="rId22"/>
    <p:sldId id="842" r:id="rId23"/>
    <p:sldId id="843" r:id="rId24"/>
    <p:sldId id="868" r:id="rId25"/>
    <p:sldId id="869" r:id="rId26"/>
    <p:sldId id="881" r:id="rId27"/>
    <p:sldId id="882" r:id="rId28"/>
    <p:sldId id="909" r:id="rId29"/>
    <p:sldId id="9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8E8BD7-0E0B-4952-9C9B-D80BEFC9B3FE}">
          <p14:sldIdLst>
            <p14:sldId id="526"/>
            <p14:sldId id="269"/>
            <p14:sldId id="271"/>
            <p14:sldId id="287"/>
            <p14:sldId id="293"/>
            <p14:sldId id="333"/>
            <p14:sldId id="334"/>
            <p14:sldId id="366"/>
            <p14:sldId id="367"/>
            <p14:sldId id="405"/>
            <p14:sldId id="406"/>
            <p14:sldId id="586"/>
            <p14:sldId id="587"/>
            <p14:sldId id="620"/>
            <p14:sldId id="621"/>
            <p14:sldId id="673"/>
            <p14:sldId id="674"/>
            <p14:sldId id="738"/>
            <p14:sldId id="739"/>
            <p14:sldId id="835"/>
            <p14:sldId id="836"/>
            <p14:sldId id="842"/>
            <p14:sldId id="843"/>
            <p14:sldId id="868"/>
            <p14:sldId id="869"/>
            <p14:sldId id="881"/>
            <p14:sldId id="882"/>
            <p14:sldId id="909"/>
            <p14:sldId id="910"/>
          </p14:sldIdLst>
        </p14:section>
        <p14:section name="Untitled Section" id="{ADC37069-032B-45A4-A4DE-C6054ED68CF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100" d="100"/>
        <a:sy n="100" d="100"/>
      </p:scale>
      <p:origin x="0" y="-93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D988-F1A2-4FAD-89CB-17E5141779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92DF1F3-40A9-45F4-B9AD-1C547D7D4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EDFBE8E-EE3F-4610-884B-FAD837B3718F}"/>
              </a:ext>
            </a:extLst>
          </p:cNvPr>
          <p:cNvSpPr>
            <a:spLocks noGrp="1"/>
          </p:cNvSpPr>
          <p:nvPr>
            <p:ph type="dt" sz="half" idx="10"/>
          </p:nvPr>
        </p:nvSpPr>
        <p:spPr/>
        <p:txBody>
          <a:bodyPr/>
          <a:lstStyle/>
          <a:p>
            <a:fld id="{DF8AFBD8-9C0C-4735-983B-028823B8BE90}" type="datetimeFigureOut">
              <a:rPr lang="en-IN" smtClean="0"/>
              <a:t>01-07-2020</a:t>
            </a:fld>
            <a:endParaRPr lang="en-IN"/>
          </a:p>
        </p:txBody>
      </p:sp>
      <p:sp>
        <p:nvSpPr>
          <p:cNvPr id="5" name="Footer Placeholder 4">
            <a:extLst>
              <a:ext uri="{FF2B5EF4-FFF2-40B4-BE49-F238E27FC236}">
                <a16:creationId xmlns:a16="http://schemas.microsoft.com/office/drawing/2014/main" id="{8AD9BDB9-23D8-4B26-8B54-7020AE7287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35F0D74-ECEF-4EA6-BFA7-906556F9D9AF}"/>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362566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CED4-F243-49CF-AB81-C5597CE88E9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906F6F2-3EED-4DE3-958C-392E618EBA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CB49EF-F2D7-4146-99E8-52783F26B100}"/>
              </a:ext>
            </a:extLst>
          </p:cNvPr>
          <p:cNvSpPr>
            <a:spLocks noGrp="1"/>
          </p:cNvSpPr>
          <p:nvPr>
            <p:ph type="dt" sz="half" idx="10"/>
          </p:nvPr>
        </p:nvSpPr>
        <p:spPr/>
        <p:txBody>
          <a:bodyPr/>
          <a:lstStyle/>
          <a:p>
            <a:fld id="{DF8AFBD8-9C0C-4735-983B-028823B8BE90}" type="datetimeFigureOut">
              <a:rPr lang="en-IN" smtClean="0"/>
              <a:t>01-07-2020</a:t>
            </a:fld>
            <a:endParaRPr lang="en-IN"/>
          </a:p>
        </p:txBody>
      </p:sp>
      <p:sp>
        <p:nvSpPr>
          <p:cNvPr id="5" name="Footer Placeholder 4">
            <a:extLst>
              <a:ext uri="{FF2B5EF4-FFF2-40B4-BE49-F238E27FC236}">
                <a16:creationId xmlns:a16="http://schemas.microsoft.com/office/drawing/2014/main" id="{6A5F0C57-AD4D-4865-A7E7-E7FEB5A96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CF02DA-4413-49EF-AEB8-879336983CF7}"/>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343804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8BFC6-7FE5-41BD-873D-01801EE3A0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97AF7D8-F20C-42B8-86AA-D17AE75956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9C1F680-4DDC-4628-8D06-E59FEC74F255}"/>
              </a:ext>
            </a:extLst>
          </p:cNvPr>
          <p:cNvSpPr>
            <a:spLocks noGrp="1"/>
          </p:cNvSpPr>
          <p:nvPr>
            <p:ph type="dt" sz="half" idx="10"/>
          </p:nvPr>
        </p:nvSpPr>
        <p:spPr/>
        <p:txBody>
          <a:bodyPr/>
          <a:lstStyle/>
          <a:p>
            <a:fld id="{DF8AFBD8-9C0C-4735-983B-028823B8BE90}" type="datetimeFigureOut">
              <a:rPr lang="en-IN" smtClean="0"/>
              <a:t>01-07-2020</a:t>
            </a:fld>
            <a:endParaRPr lang="en-IN"/>
          </a:p>
        </p:txBody>
      </p:sp>
      <p:sp>
        <p:nvSpPr>
          <p:cNvPr id="5" name="Footer Placeholder 4">
            <a:extLst>
              <a:ext uri="{FF2B5EF4-FFF2-40B4-BE49-F238E27FC236}">
                <a16:creationId xmlns:a16="http://schemas.microsoft.com/office/drawing/2014/main" id="{BCE7FE2D-225B-48EA-B7DA-C4DB22F392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83C23E-F8EF-4B89-9ECF-4840455C2584}"/>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299872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BC7C-4850-459C-A52D-40DB8FE1E07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148C630-460F-4646-B49A-05EC42A52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5D8E305-6998-476C-B067-88107593A648}"/>
              </a:ext>
            </a:extLst>
          </p:cNvPr>
          <p:cNvSpPr>
            <a:spLocks noGrp="1"/>
          </p:cNvSpPr>
          <p:nvPr>
            <p:ph type="dt" sz="half" idx="10"/>
          </p:nvPr>
        </p:nvSpPr>
        <p:spPr/>
        <p:txBody>
          <a:bodyPr/>
          <a:lstStyle/>
          <a:p>
            <a:fld id="{DF8AFBD8-9C0C-4735-983B-028823B8BE90}" type="datetimeFigureOut">
              <a:rPr lang="en-IN" smtClean="0"/>
              <a:t>01-07-2020</a:t>
            </a:fld>
            <a:endParaRPr lang="en-IN"/>
          </a:p>
        </p:txBody>
      </p:sp>
      <p:sp>
        <p:nvSpPr>
          <p:cNvPr id="5" name="Footer Placeholder 4">
            <a:extLst>
              <a:ext uri="{FF2B5EF4-FFF2-40B4-BE49-F238E27FC236}">
                <a16:creationId xmlns:a16="http://schemas.microsoft.com/office/drawing/2014/main" id="{761CBC52-F90E-40D6-A732-534458E3DC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04B26FF-38D4-497D-A355-FF84C471624C}"/>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294195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4572-6BD3-45A3-B6D5-9B2592195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08C3B3D-C3A8-4EF8-B49B-DCDF2ED041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D84FC2-A977-4EEF-B69F-BA9738D6BDAC}"/>
              </a:ext>
            </a:extLst>
          </p:cNvPr>
          <p:cNvSpPr>
            <a:spLocks noGrp="1"/>
          </p:cNvSpPr>
          <p:nvPr>
            <p:ph type="dt" sz="half" idx="10"/>
          </p:nvPr>
        </p:nvSpPr>
        <p:spPr/>
        <p:txBody>
          <a:bodyPr/>
          <a:lstStyle/>
          <a:p>
            <a:fld id="{DF8AFBD8-9C0C-4735-983B-028823B8BE90}" type="datetimeFigureOut">
              <a:rPr lang="en-IN" smtClean="0"/>
              <a:t>01-07-2020</a:t>
            </a:fld>
            <a:endParaRPr lang="en-IN"/>
          </a:p>
        </p:txBody>
      </p:sp>
      <p:sp>
        <p:nvSpPr>
          <p:cNvPr id="5" name="Footer Placeholder 4">
            <a:extLst>
              <a:ext uri="{FF2B5EF4-FFF2-40B4-BE49-F238E27FC236}">
                <a16:creationId xmlns:a16="http://schemas.microsoft.com/office/drawing/2014/main" id="{80E452E4-84AA-44BF-8DA9-86B9CC8219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60B9C0-3639-441C-8D2F-EE522A38C5D2}"/>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259591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1838-24D9-4618-AA53-2D61EFEAA83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9DE90CF-6B5B-47E6-8741-E8189BE54D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AD6F50A-5E7C-4511-B236-28A1E07429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C7B6E5-D4F2-4BB4-96EE-67284B24E9FA}"/>
              </a:ext>
            </a:extLst>
          </p:cNvPr>
          <p:cNvSpPr>
            <a:spLocks noGrp="1"/>
          </p:cNvSpPr>
          <p:nvPr>
            <p:ph type="dt" sz="half" idx="10"/>
          </p:nvPr>
        </p:nvSpPr>
        <p:spPr/>
        <p:txBody>
          <a:bodyPr/>
          <a:lstStyle/>
          <a:p>
            <a:fld id="{DF8AFBD8-9C0C-4735-983B-028823B8BE90}" type="datetimeFigureOut">
              <a:rPr lang="en-IN" smtClean="0"/>
              <a:t>01-07-2020</a:t>
            </a:fld>
            <a:endParaRPr lang="en-IN"/>
          </a:p>
        </p:txBody>
      </p:sp>
      <p:sp>
        <p:nvSpPr>
          <p:cNvPr id="6" name="Footer Placeholder 5">
            <a:extLst>
              <a:ext uri="{FF2B5EF4-FFF2-40B4-BE49-F238E27FC236}">
                <a16:creationId xmlns:a16="http://schemas.microsoft.com/office/drawing/2014/main" id="{1A71A83C-46C0-4CCB-AB70-99572B1EBDD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A7B5205-C83A-4A4D-87A3-BF9ED2094C48}"/>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15829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7428-5EF0-40C3-82DE-F7C334EC2B0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CF25CB9-9CEA-4806-8AA1-8EE2DA870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A90AC-5422-4CA1-B66F-EDB2409568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5357AB-B970-4C77-920B-16168DB25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4A6B4-8DD9-4015-B195-402F15D092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AA67CCC-7F2B-4E71-8EC1-AD2C27872AE5}"/>
              </a:ext>
            </a:extLst>
          </p:cNvPr>
          <p:cNvSpPr>
            <a:spLocks noGrp="1"/>
          </p:cNvSpPr>
          <p:nvPr>
            <p:ph type="dt" sz="half" idx="10"/>
          </p:nvPr>
        </p:nvSpPr>
        <p:spPr/>
        <p:txBody>
          <a:bodyPr/>
          <a:lstStyle/>
          <a:p>
            <a:fld id="{DF8AFBD8-9C0C-4735-983B-028823B8BE90}" type="datetimeFigureOut">
              <a:rPr lang="en-IN" smtClean="0"/>
              <a:t>01-07-2020</a:t>
            </a:fld>
            <a:endParaRPr lang="en-IN"/>
          </a:p>
        </p:txBody>
      </p:sp>
      <p:sp>
        <p:nvSpPr>
          <p:cNvPr id="8" name="Footer Placeholder 7">
            <a:extLst>
              <a:ext uri="{FF2B5EF4-FFF2-40B4-BE49-F238E27FC236}">
                <a16:creationId xmlns:a16="http://schemas.microsoft.com/office/drawing/2014/main" id="{F6A1FA58-B632-4237-9D6D-E351A5B6A49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4C8F001-6A9E-45A8-BDFD-BCCB5005E700}"/>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399674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8918-B623-4A70-85A6-57295631753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C85E65A-DD08-44AF-9A0A-797E744D8B3B}"/>
              </a:ext>
            </a:extLst>
          </p:cNvPr>
          <p:cNvSpPr>
            <a:spLocks noGrp="1"/>
          </p:cNvSpPr>
          <p:nvPr>
            <p:ph type="dt" sz="half" idx="10"/>
          </p:nvPr>
        </p:nvSpPr>
        <p:spPr/>
        <p:txBody>
          <a:bodyPr/>
          <a:lstStyle/>
          <a:p>
            <a:fld id="{DF8AFBD8-9C0C-4735-983B-028823B8BE90}" type="datetimeFigureOut">
              <a:rPr lang="en-IN" smtClean="0"/>
              <a:t>01-07-2020</a:t>
            </a:fld>
            <a:endParaRPr lang="en-IN"/>
          </a:p>
        </p:txBody>
      </p:sp>
      <p:sp>
        <p:nvSpPr>
          <p:cNvPr id="4" name="Footer Placeholder 3">
            <a:extLst>
              <a:ext uri="{FF2B5EF4-FFF2-40B4-BE49-F238E27FC236}">
                <a16:creationId xmlns:a16="http://schemas.microsoft.com/office/drawing/2014/main" id="{6105BE55-14C0-41BC-85B7-8FD3C0ECB6C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7A4BB82-E574-47CD-B03E-7351DAB820D9}"/>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51532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3A66A-D6A1-46A5-93E3-1EE3D250252F}"/>
              </a:ext>
            </a:extLst>
          </p:cNvPr>
          <p:cNvSpPr>
            <a:spLocks noGrp="1"/>
          </p:cNvSpPr>
          <p:nvPr>
            <p:ph type="dt" sz="half" idx="10"/>
          </p:nvPr>
        </p:nvSpPr>
        <p:spPr/>
        <p:txBody>
          <a:bodyPr/>
          <a:lstStyle/>
          <a:p>
            <a:fld id="{DF8AFBD8-9C0C-4735-983B-028823B8BE90}" type="datetimeFigureOut">
              <a:rPr lang="en-IN" smtClean="0"/>
              <a:t>01-07-2020</a:t>
            </a:fld>
            <a:endParaRPr lang="en-IN"/>
          </a:p>
        </p:txBody>
      </p:sp>
      <p:sp>
        <p:nvSpPr>
          <p:cNvPr id="3" name="Footer Placeholder 2">
            <a:extLst>
              <a:ext uri="{FF2B5EF4-FFF2-40B4-BE49-F238E27FC236}">
                <a16:creationId xmlns:a16="http://schemas.microsoft.com/office/drawing/2014/main" id="{09F47137-0C00-4005-BED0-5B7BDA5B94B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7D77E08-139F-4B70-9259-5D1E5AE49E22}"/>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389317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9B97-4877-4CEE-982C-7BB6D4A46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B393C78-80C8-4592-82B8-1BC37E6A6F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C019754-17CE-47A1-AA26-9E89A4EE8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2817A-B363-4212-801D-7F0DBAFADD98}"/>
              </a:ext>
            </a:extLst>
          </p:cNvPr>
          <p:cNvSpPr>
            <a:spLocks noGrp="1"/>
          </p:cNvSpPr>
          <p:nvPr>
            <p:ph type="dt" sz="half" idx="10"/>
          </p:nvPr>
        </p:nvSpPr>
        <p:spPr/>
        <p:txBody>
          <a:bodyPr/>
          <a:lstStyle/>
          <a:p>
            <a:fld id="{DF8AFBD8-9C0C-4735-983B-028823B8BE90}" type="datetimeFigureOut">
              <a:rPr lang="en-IN" smtClean="0"/>
              <a:t>01-07-2020</a:t>
            </a:fld>
            <a:endParaRPr lang="en-IN"/>
          </a:p>
        </p:txBody>
      </p:sp>
      <p:sp>
        <p:nvSpPr>
          <p:cNvPr id="6" name="Footer Placeholder 5">
            <a:extLst>
              <a:ext uri="{FF2B5EF4-FFF2-40B4-BE49-F238E27FC236}">
                <a16:creationId xmlns:a16="http://schemas.microsoft.com/office/drawing/2014/main" id="{C31E991A-5676-4928-BC22-42A8FB5BCC8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E492706-386F-4C56-8CBA-42AE8BB4964E}"/>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128998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A3A9-89C6-4A25-B169-45A34E64E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8A0E8DF-2EDA-477C-A409-4377A32FF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62D1B23-4108-4CFF-9697-82A5366AA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DFCB69-9610-4F4A-9FD8-346967B7EEAF}"/>
              </a:ext>
            </a:extLst>
          </p:cNvPr>
          <p:cNvSpPr>
            <a:spLocks noGrp="1"/>
          </p:cNvSpPr>
          <p:nvPr>
            <p:ph type="dt" sz="half" idx="10"/>
          </p:nvPr>
        </p:nvSpPr>
        <p:spPr/>
        <p:txBody>
          <a:bodyPr/>
          <a:lstStyle/>
          <a:p>
            <a:fld id="{DF8AFBD8-9C0C-4735-983B-028823B8BE90}" type="datetimeFigureOut">
              <a:rPr lang="en-IN" smtClean="0"/>
              <a:t>01-07-2020</a:t>
            </a:fld>
            <a:endParaRPr lang="en-IN"/>
          </a:p>
        </p:txBody>
      </p:sp>
      <p:sp>
        <p:nvSpPr>
          <p:cNvPr id="6" name="Footer Placeholder 5">
            <a:extLst>
              <a:ext uri="{FF2B5EF4-FFF2-40B4-BE49-F238E27FC236}">
                <a16:creationId xmlns:a16="http://schemas.microsoft.com/office/drawing/2014/main" id="{719E6B1B-683F-4323-9D53-AA7A20068E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605328-DE46-4EFA-8B32-35A499651E0A}"/>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142376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3C0E5-BB97-450B-820F-83B3E604F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595F22E-2B84-49B9-B51D-879D3D1DB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F3EDF51-600F-4D01-8EDE-F6D9E8ECD0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AFBD8-9C0C-4735-983B-028823B8BE90}" type="datetimeFigureOut">
              <a:rPr lang="en-IN" smtClean="0"/>
              <a:t>01-07-2020</a:t>
            </a:fld>
            <a:endParaRPr lang="en-IN"/>
          </a:p>
        </p:txBody>
      </p:sp>
      <p:sp>
        <p:nvSpPr>
          <p:cNvPr id="5" name="Footer Placeholder 4">
            <a:extLst>
              <a:ext uri="{FF2B5EF4-FFF2-40B4-BE49-F238E27FC236}">
                <a16:creationId xmlns:a16="http://schemas.microsoft.com/office/drawing/2014/main" id="{BB783F86-40FF-40A0-9A08-7B006F1D3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E4D808C-6338-4431-980C-C35215B32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0BCAB-9A2C-4DC0-9A88-F46773ECADFE}" type="slidenum">
              <a:rPr lang="en-IN" smtClean="0"/>
              <a:t>‹#›</a:t>
            </a:fld>
            <a:endParaRPr lang="en-IN"/>
          </a:p>
        </p:txBody>
      </p:sp>
    </p:spTree>
    <p:extLst>
      <p:ext uri="{BB962C8B-B14F-4D97-AF65-F5344CB8AC3E}">
        <p14:creationId xmlns:p14="http://schemas.microsoft.com/office/powerpoint/2010/main" val="23794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hashtag/CoronaOutbreak?src=hashtag_click" TargetMode="External"/><Relationship Id="rId2" Type="http://schemas.openxmlformats.org/officeDocument/2006/relationships/hyperlink" Target="https://twitter.com/hashtag/IndiaFightsCorona?src=hashtag_click" TargetMode="Externa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s://twitter.com/hashtag/HealthForAll?src=hashtag_click" TargetMode="External"/><Relationship Id="rId4" Type="http://schemas.openxmlformats.org/officeDocument/2006/relationships/hyperlink" Target="https://twitter.com/hashtag/SwasthaBharat?src=hashtag_clic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hashtag/COVID19?src=hashtag_click"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twitter.com/hashtag/HealthForAll?src=hashtag_click" TargetMode="External"/><Relationship Id="rId5" Type="http://schemas.openxmlformats.org/officeDocument/2006/relationships/hyperlink" Target="https://twitter.com/hashtag/SwasthaBharat?src=hashtag_click" TargetMode="External"/><Relationship Id="rId4" Type="http://schemas.openxmlformats.org/officeDocument/2006/relationships/hyperlink" Target="https://twitter.com/hashtag/CoronaOutbreak?src=hashtag_cli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hashtag/COVID19?src=hashtag_click"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twitter.com/hashtag/CoronaOutbreak?src=hashtag_click" TargetMode="External"/><Relationship Id="rId5" Type="http://schemas.openxmlformats.org/officeDocument/2006/relationships/hyperlink" Target="https://twitter.com/hashtag/HealthForAll?src=hashtag_click" TargetMode="External"/><Relationship Id="rId4" Type="http://schemas.openxmlformats.org/officeDocument/2006/relationships/hyperlink" Target="https://twitter.com/hashtag/SwasthaBharat?src=hashtag_clic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hashtag/COVID19?src=hashtag_click" TargetMode="External"/><Relationship Id="rId2" Type="http://schemas.openxmlformats.org/officeDocument/2006/relationships/hyperlink" Target="https://twitter.com/hashtag/IndiaFightsCorona?src=hashtag_click"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twitter.com/hashtag/HealthForAll?src=hashtag_click" TargetMode="External"/><Relationship Id="rId4" Type="http://schemas.openxmlformats.org/officeDocument/2006/relationships/hyperlink" Target="https://twitter.com/hashtag/SwasthaBharat?src=hashtag_clic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witter.com/hashtag/COVID19?src=hashtag_click" TargetMode="External"/><Relationship Id="rId2" Type="http://schemas.openxmlformats.org/officeDocument/2006/relationships/hyperlink" Target="https://twitter.com/hashtag/IndiaFightsCorona?src=hashtag_click"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twitter.com/hashtag/HealthForAll?src=hashtag_click" TargetMode="External"/><Relationship Id="rId4" Type="http://schemas.openxmlformats.org/officeDocument/2006/relationships/hyperlink" Target="https://twitter.com/hashtag/SwasthaBharat?src=hashtag_clic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AB30-A06D-44A0-9493-945D7D1B2DF2}"/>
              </a:ext>
            </a:extLst>
          </p:cNvPr>
          <p:cNvSpPr>
            <a:spLocks noGrp="1"/>
          </p:cNvSpPr>
          <p:nvPr>
            <p:ph type="title"/>
          </p:nvPr>
        </p:nvSpPr>
        <p:spPr>
          <a:xfrm>
            <a:off x="1144171" y="848531"/>
            <a:ext cx="9903657" cy="1325563"/>
          </a:xfrm>
        </p:spPr>
        <p:txBody>
          <a:bodyPr/>
          <a:lstStyle/>
          <a:p>
            <a:pPr algn="ctr"/>
            <a:r>
              <a:rPr lang="en-US" b="1" dirty="0">
                <a:solidFill>
                  <a:schemeClr val="accent1">
                    <a:lumMod val="75000"/>
                  </a:schemeClr>
                </a:solidFill>
              </a:rPr>
              <a:t>HANDWASH</a:t>
            </a:r>
          </a:p>
        </p:txBody>
      </p:sp>
      <p:sp>
        <p:nvSpPr>
          <p:cNvPr id="3" name="Title 1">
            <a:extLst>
              <a:ext uri="{FF2B5EF4-FFF2-40B4-BE49-F238E27FC236}">
                <a16:creationId xmlns:a16="http://schemas.microsoft.com/office/drawing/2014/main" id="{BC47B4C4-1570-49D3-A4C9-E7F59BDF5CCE}"/>
              </a:ext>
            </a:extLst>
          </p:cNvPr>
          <p:cNvSpPr txBox="1">
            <a:spLocks/>
          </p:cNvSpPr>
          <p:nvPr/>
        </p:nvSpPr>
        <p:spPr>
          <a:xfrm>
            <a:off x="917915" y="46839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t>For access to open files, please write to us at</a:t>
            </a:r>
            <a:br>
              <a:rPr lang="en-US" sz="2800" dirty="0"/>
            </a:br>
            <a:r>
              <a:rPr lang="en-US" sz="2800" dirty="0"/>
              <a:t>mohfwindia@gmail.com</a:t>
            </a:r>
          </a:p>
        </p:txBody>
      </p:sp>
    </p:spTree>
    <p:extLst>
      <p:ext uri="{BB962C8B-B14F-4D97-AF65-F5344CB8AC3E}">
        <p14:creationId xmlns:p14="http://schemas.microsoft.com/office/powerpoint/2010/main" val="203853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D96C56-4A28-42B6-BB20-5C88A7FE010A}"/>
              </a:ext>
            </a:extLst>
          </p:cNvPr>
          <p:cNvSpPr/>
          <p:nvPr/>
        </p:nvSpPr>
        <p:spPr>
          <a:xfrm>
            <a:off x="9201150" y="1847850"/>
            <a:ext cx="2609850" cy="3416320"/>
          </a:xfrm>
          <a:prstGeom prst="rect">
            <a:avLst/>
          </a:prstGeom>
        </p:spPr>
        <p:txBody>
          <a:bodyPr wrap="square">
            <a:spAutoFit/>
          </a:bodyPr>
          <a:lstStyle/>
          <a:p>
            <a:r>
              <a:rPr lang="en-US" u="sng" dirty="0">
                <a:hlinkClick r:id="rId2"/>
              </a:rPr>
              <a:t>#</a:t>
            </a:r>
            <a:r>
              <a:rPr lang="en-US" u="sng" dirty="0" err="1">
                <a:hlinkClick r:id="rId2"/>
              </a:rPr>
              <a:t>IndiaFightsCorona</a:t>
            </a:r>
            <a:br>
              <a:rPr lang="en-US" u="sng" dirty="0"/>
            </a:br>
            <a:br>
              <a:rPr lang="en-US" u="sng" dirty="0"/>
            </a:br>
            <a:r>
              <a:rPr lang="en-US" dirty="0"/>
              <a:t>Your hand has a message for you to fight against #COVID19. Share this information and help us to help you. Together we will fight #COVID19.  </a:t>
            </a:r>
            <a:r>
              <a:rPr lang="en-US" dirty="0">
                <a:hlinkClick r:id="rId3"/>
              </a:rPr>
              <a:t>#</a:t>
            </a:r>
            <a:r>
              <a:rPr lang="en-US" dirty="0" err="1">
                <a:hlinkClick r:id="rId3"/>
              </a:rPr>
              <a:t>CoronaOutbreak</a:t>
            </a:r>
            <a:r>
              <a:rPr lang="en-US" dirty="0"/>
              <a:t> </a:t>
            </a:r>
            <a:r>
              <a:rPr lang="en-US" dirty="0">
                <a:hlinkClick r:id="rId4"/>
              </a:rPr>
              <a:t>#</a:t>
            </a:r>
            <a:r>
              <a:rPr lang="en-US" dirty="0" err="1">
                <a:hlinkClick r:id="rId4"/>
              </a:rPr>
              <a:t>SwasthaBharat</a:t>
            </a:r>
            <a:r>
              <a:rPr lang="en-US" dirty="0"/>
              <a:t> </a:t>
            </a:r>
            <a:r>
              <a:rPr lang="en-US" dirty="0">
                <a:hlinkClick r:id="rId5"/>
              </a:rPr>
              <a:t>#</a:t>
            </a:r>
            <a:r>
              <a:rPr lang="en-US" dirty="0" err="1">
                <a:hlinkClick r:id="rId5"/>
              </a:rPr>
              <a:t>HealthForAll</a:t>
            </a:r>
            <a:br>
              <a:rPr lang="en-US" dirty="0"/>
            </a:br>
            <a:r>
              <a:rPr lang="en-US" dirty="0"/>
              <a:t>#Lockdown2</a:t>
            </a:r>
          </a:p>
        </p:txBody>
      </p:sp>
      <p:pic>
        <p:nvPicPr>
          <p:cNvPr id="5" name="Picture 4">
            <a:extLst>
              <a:ext uri="{FF2B5EF4-FFF2-40B4-BE49-F238E27FC236}">
                <a16:creationId xmlns:a16="http://schemas.microsoft.com/office/drawing/2014/main" id="{8D4C919F-9E8E-4D5A-B04A-9859B8E9C8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984893" cy="6858000"/>
          </a:xfrm>
          <a:prstGeom prst="rect">
            <a:avLst/>
          </a:prstGeom>
        </p:spPr>
      </p:pic>
    </p:spTree>
    <p:extLst>
      <p:ext uri="{BB962C8B-B14F-4D97-AF65-F5344CB8AC3E}">
        <p14:creationId xmlns:p14="http://schemas.microsoft.com/office/powerpoint/2010/main" val="25244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D96C56-4A28-42B6-BB20-5C88A7FE010A}"/>
              </a:ext>
            </a:extLst>
          </p:cNvPr>
          <p:cNvSpPr/>
          <p:nvPr/>
        </p:nvSpPr>
        <p:spPr>
          <a:xfrm>
            <a:off x="9134475" y="1962150"/>
            <a:ext cx="2609850" cy="3970318"/>
          </a:xfrm>
          <a:prstGeom prst="rect">
            <a:avLst/>
          </a:prstGeom>
        </p:spPr>
        <p:txBody>
          <a:bodyPr wrap="square">
            <a:spAutoFit/>
          </a:bodyPr>
          <a:lstStyle/>
          <a:p>
            <a:r>
              <a:rPr lang="en-US" u="sng" dirty="0"/>
              <a:t>#</a:t>
            </a:r>
            <a:r>
              <a:rPr lang="en-US" u="sng" dirty="0" err="1"/>
              <a:t>IndiaFightsCorona</a:t>
            </a:r>
            <a:endParaRPr lang="en-US" u="sng" dirty="0"/>
          </a:p>
          <a:p>
            <a:endParaRPr lang="en-US" u="sng" dirty="0"/>
          </a:p>
          <a:p>
            <a:r>
              <a:rPr lang="hi-IN" u="sng" dirty="0"/>
              <a:t>आपका अपना हाथ आपको  #</a:t>
            </a:r>
            <a:r>
              <a:rPr lang="en-US" u="sng" dirty="0"/>
              <a:t>COVID19 </a:t>
            </a:r>
            <a:r>
              <a:rPr lang="hi-IN" u="sng" dirty="0"/>
              <a:t>से लड़ने का संदेश दे रहा है। इस जानकारी को साझा करें और अपनी सुरक्षा के लिए हमारी मदद करें। हमें मिलकर #</a:t>
            </a:r>
            <a:r>
              <a:rPr lang="en-US" u="sng" dirty="0"/>
              <a:t>COVID19 </a:t>
            </a:r>
            <a:r>
              <a:rPr lang="hi-IN" u="sng" dirty="0"/>
              <a:t>से लड़ना है।</a:t>
            </a:r>
            <a:r>
              <a:rPr lang="en-IN" u="sng" dirty="0"/>
              <a:t> </a:t>
            </a:r>
            <a:r>
              <a:rPr lang="hi-IN" u="sng" dirty="0"/>
              <a:t>#</a:t>
            </a:r>
            <a:r>
              <a:rPr lang="en-US" u="sng" dirty="0" err="1"/>
              <a:t>CoronaOutbreak</a:t>
            </a:r>
            <a:r>
              <a:rPr lang="en-US" u="sng" dirty="0"/>
              <a:t> #</a:t>
            </a:r>
            <a:r>
              <a:rPr lang="en-US" u="sng" dirty="0" err="1"/>
              <a:t>SwasthaBharat</a:t>
            </a:r>
            <a:r>
              <a:rPr lang="en-US" u="sng" dirty="0"/>
              <a:t> #</a:t>
            </a:r>
            <a:r>
              <a:rPr lang="en-US" u="sng" dirty="0" err="1"/>
              <a:t>HealthForAll</a:t>
            </a:r>
            <a:r>
              <a:rPr lang="en-US" u="sng" dirty="0"/>
              <a:t> #Lockdown2</a:t>
            </a:r>
            <a:endParaRPr lang="en-US" dirty="0"/>
          </a:p>
        </p:txBody>
      </p:sp>
      <p:pic>
        <p:nvPicPr>
          <p:cNvPr id="4" name="Picture 3">
            <a:extLst>
              <a:ext uri="{FF2B5EF4-FFF2-40B4-BE49-F238E27FC236}">
                <a16:creationId xmlns:a16="http://schemas.microsoft.com/office/drawing/2014/main" id="{24DFAFBE-7F15-4EDE-BD58-0A15C0188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84893" cy="6858000"/>
          </a:xfrm>
          <a:prstGeom prst="rect">
            <a:avLst/>
          </a:prstGeom>
        </p:spPr>
      </p:pic>
    </p:spTree>
    <p:extLst>
      <p:ext uri="{BB962C8B-B14F-4D97-AF65-F5344CB8AC3E}">
        <p14:creationId xmlns:p14="http://schemas.microsoft.com/office/powerpoint/2010/main" val="67123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3416320"/>
          </a:xfrm>
          <a:prstGeom prst="rect">
            <a:avLst/>
          </a:prstGeom>
        </p:spPr>
        <p:txBody>
          <a:bodyPr wrap="square">
            <a:spAutoFit/>
          </a:bodyPr>
          <a:lstStyle/>
          <a:p>
            <a:r>
              <a:rPr lang="en-IN" dirty="0"/>
              <a:t>#</a:t>
            </a:r>
            <a:r>
              <a:rPr lang="en-IN" dirty="0" err="1"/>
              <a:t>IndiaFightsCorona</a:t>
            </a:r>
            <a:endParaRPr lang="en-IN" dirty="0"/>
          </a:p>
          <a:p>
            <a:r>
              <a:rPr lang="en-IN" dirty="0"/>
              <a:t> </a:t>
            </a:r>
          </a:p>
          <a:p>
            <a:r>
              <a:rPr lang="en-IN" dirty="0"/>
              <a:t>Follow basic hand hygiene and practise frequent hand-washing with soap and water or clean hands with alcohol-based hand sanitizer. Together we will fight #COVID19. #</a:t>
            </a:r>
            <a:r>
              <a:rPr lang="en-IN" dirty="0" err="1"/>
              <a:t>CoronaOutbreak</a:t>
            </a:r>
            <a:r>
              <a:rPr lang="en-IN" dirty="0"/>
              <a:t> #</a:t>
            </a:r>
            <a:r>
              <a:rPr lang="en-IN" dirty="0" err="1"/>
              <a:t>SwasthaBharat</a:t>
            </a:r>
            <a:r>
              <a:rPr lang="en-IN" dirty="0"/>
              <a:t> #</a:t>
            </a:r>
            <a:r>
              <a:rPr lang="en-IN" dirty="0" err="1"/>
              <a:t>HealthForAll</a:t>
            </a:r>
            <a:r>
              <a:rPr lang="en-IN" dirty="0"/>
              <a:t> #Lockdown3</a:t>
            </a:r>
          </a:p>
        </p:txBody>
      </p:sp>
      <p:pic>
        <p:nvPicPr>
          <p:cNvPr id="5" name="Picture 4">
            <a:extLst>
              <a:ext uri="{FF2B5EF4-FFF2-40B4-BE49-F238E27FC236}">
                <a16:creationId xmlns:a16="http://schemas.microsoft.com/office/drawing/2014/main" id="{2C522950-781D-415F-A458-D53E1BAA5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26"/>
            <a:ext cx="8743950" cy="6266498"/>
          </a:xfrm>
          <a:prstGeom prst="rect">
            <a:avLst/>
          </a:prstGeom>
        </p:spPr>
      </p:pic>
      <p:pic>
        <p:nvPicPr>
          <p:cNvPr id="6" name="Picture 5">
            <a:extLst>
              <a:ext uri="{FF2B5EF4-FFF2-40B4-BE49-F238E27FC236}">
                <a16:creationId xmlns:a16="http://schemas.microsoft.com/office/drawing/2014/main" id="{1A61BF92-0518-4BE3-B735-E52AA7D9A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501"/>
            <a:ext cx="8743950" cy="6266498"/>
          </a:xfrm>
          <a:prstGeom prst="rect">
            <a:avLst/>
          </a:prstGeom>
        </p:spPr>
      </p:pic>
    </p:spTree>
    <p:extLst>
      <p:ext uri="{BB962C8B-B14F-4D97-AF65-F5344CB8AC3E}">
        <p14:creationId xmlns:p14="http://schemas.microsoft.com/office/powerpoint/2010/main" val="414067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3416320"/>
          </a:xfrm>
          <a:prstGeom prst="rect">
            <a:avLst/>
          </a:prstGeom>
        </p:spPr>
        <p:txBody>
          <a:bodyPr wrap="square">
            <a:spAutoFit/>
          </a:bodyPr>
          <a:lstStyle/>
          <a:p>
            <a:r>
              <a:rPr lang="en-IN" dirty="0"/>
              <a:t>#</a:t>
            </a:r>
            <a:r>
              <a:rPr lang="en-IN" dirty="0" err="1"/>
              <a:t>IndiaFightsCorona</a:t>
            </a:r>
            <a:endParaRPr lang="en-IN" dirty="0"/>
          </a:p>
          <a:p>
            <a:r>
              <a:rPr lang="en-IN" dirty="0"/>
              <a:t> </a:t>
            </a:r>
          </a:p>
          <a:p>
            <a:r>
              <a:rPr lang="en-IN" dirty="0" err="1"/>
              <a:t>हाथों</a:t>
            </a:r>
            <a:r>
              <a:rPr lang="en-IN" dirty="0"/>
              <a:t> </a:t>
            </a:r>
            <a:r>
              <a:rPr lang="en-IN" dirty="0" err="1"/>
              <a:t>को</a:t>
            </a:r>
            <a:r>
              <a:rPr lang="en-IN" dirty="0"/>
              <a:t> </a:t>
            </a:r>
            <a:r>
              <a:rPr lang="en-IN" dirty="0" err="1"/>
              <a:t>स्वच्छ</a:t>
            </a:r>
            <a:r>
              <a:rPr lang="en-IN" dirty="0"/>
              <a:t> </a:t>
            </a:r>
            <a:r>
              <a:rPr lang="en-IN" dirty="0" err="1"/>
              <a:t>रखें</a:t>
            </a:r>
            <a:r>
              <a:rPr lang="en-IN" dirty="0"/>
              <a:t> </a:t>
            </a:r>
            <a:r>
              <a:rPr lang="en-IN" dirty="0" err="1"/>
              <a:t>और</a:t>
            </a:r>
            <a:r>
              <a:rPr lang="en-IN" dirty="0"/>
              <a:t> </a:t>
            </a:r>
            <a:r>
              <a:rPr lang="en-IN" dirty="0" err="1"/>
              <a:t>अपने</a:t>
            </a:r>
            <a:r>
              <a:rPr lang="en-IN" dirty="0"/>
              <a:t> </a:t>
            </a:r>
            <a:r>
              <a:rPr lang="en-IN" dirty="0" err="1"/>
              <a:t>हाथों</a:t>
            </a:r>
            <a:r>
              <a:rPr lang="en-IN" dirty="0"/>
              <a:t> </a:t>
            </a:r>
            <a:r>
              <a:rPr lang="en-IN" dirty="0" err="1"/>
              <a:t>को</a:t>
            </a:r>
            <a:r>
              <a:rPr lang="en-IN" dirty="0"/>
              <a:t> </a:t>
            </a:r>
            <a:r>
              <a:rPr lang="en-IN" dirty="0" err="1"/>
              <a:t>बार-बार</a:t>
            </a:r>
            <a:r>
              <a:rPr lang="en-IN" dirty="0"/>
              <a:t> </a:t>
            </a:r>
            <a:r>
              <a:rPr lang="en-IN" dirty="0" err="1"/>
              <a:t>साबुन</a:t>
            </a:r>
            <a:r>
              <a:rPr lang="en-IN" dirty="0"/>
              <a:t> </a:t>
            </a:r>
            <a:r>
              <a:rPr lang="en-IN" dirty="0" err="1"/>
              <a:t>और</a:t>
            </a:r>
            <a:r>
              <a:rPr lang="en-IN" dirty="0"/>
              <a:t> </a:t>
            </a:r>
            <a:r>
              <a:rPr lang="en-IN" dirty="0" err="1"/>
              <a:t>पानी</a:t>
            </a:r>
            <a:r>
              <a:rPr lang="en-IN" dirty="0"/>
              <a:t> </a:t>
            </a:r>
            <a:r>
              <a:rPr lang="en-IN" dirty="0" err="1"/>
              <a:t>से</a:t>
            </a:r>
            <a:r>
              <a:rPr lang="en-IN" dirty="0"/>
              <a:t> </a:t>
            </a:r>
            <a:r>
              <a:rPr lang="en-IN" dirty="0" err="1"/>
              <a:t>धोएं</a:t>
            </a:r>
            <a:r>
              <a:rPr lang="en-IN" dirty="0"/>
              <a:t> </a:t>
            </a:r>
            <a:r>
              <a:rPr lang="en-IN" dirty="0" err="1"/>
              <a:t>या</a:t>
            </a:r>
            <a:r>
              <a:rPr lang="en-IN" dirty="0"/>
              <a:t> </a:t>
            </a:r>
            <a:r>
              <a:rPr lang="en-IN" dirty="0" err="1"/>
              <a:t>अल्कोहल-आधारित</a:t>
            </a:r>
            <a:r>
              <a:rPr lang="en-IN" dirty="0"/>
              <a:t> </a:t>
            </a:r>
            <a:r>
              <a:rPr lang="en-IN" dirty="0" err="1"/>
              <a:t>हैंड</a:t>
            </a:r>
            <a:r>
              <a:rPr lang="en-IN" dirty="0"/>
              <a:t> </a:t>
            </a:r>
            <a:r>
              <a:rPr lang="en-IN" dirty="0" err="1"/>
              <a:t>सैनिटाइज़र</a:t>
            </a:r>
            <a:r>
              <a:rPr lang="en-IN" dirty="0"/>
              <a:t> </a:t>
            </a:r>
            <a:r>
              <a:rPr lang="en-IN" dirty="0" err="1"/>
              <a:t>का</a:t>
            </a:r>
            <a:r>
              <a:rPr lang="en-IN" dirty="0"/>
              <a:t> </a:t>
            </a:r>
            <a:r>
              <a:rPr lang="en-IN" dirty="0" err="1"/>
              <a:t>प्रयोग</a:t>
            </a:r>
            <a:r>
              <a:rPr lang="en-IN" dirty="0"/>
              <a:t> </a:t>
            </a:r>
            <a:r>
              <a:rPr lang="en-IN" dirty="0" err="1"/>
              <a:t>करें</a:t>
            </a:r>
            <a:r>
              <a:rPr lang="en-IN" dirty="0"/>
              <a:t>। </a:t>
            </a:r>
            <a:r>
              <a:rPr lang="en-IN" dirty="0" err="1"/>
              <a:t>हमें</a:t>
            </a:r>
            <a:r>
              <a:rPr lang="en-IN" dirty="0"/>
              <a:t> </a:t>
            </a:r>
            <a:r>
              <a:rPr lang="en-IN" dirty="0" err="1"/>
              <a:t>मिलकर</a:t>
            </a:r>
            <a:r>
              <a:rPr lang="en-IN" dirty="0"/>
              <a:t> #COVID19 </a:t>
            </a:r>
            <a:r>
              <a:rPr lang="en-IN" dirty="0" err="1"/>
              <a:t>से</a:t>
            </a:r>
            <a:r>
              <a:rPr lang="en-IN" dirty="0"/>
              <a:t> </a:t>
            </a:r>
            <a:r>
              <a:rPr lang="en-IN" dirty="0" err="1"/>
              <a:t>लड़ना</a:t>
            </a:r>
            <a:r>
              <a:rPr lang="en-IN" dirty="0"/>
              <a:t> </a:t>
            </a:r>
            <a:r>
              <a:rPr lang="en-IN" dirty="0" err="1"/>
              <a:t>है</a:t>
            </a:r>
            <a:r>
              <a:rPr lang="en-IN" dirty="0"/>
              <a:t>। #</a:t>
            </a:r>
            <a:r>
              <a:rPr lang="en-IN" dirty="0" err="1"/>
              <a:t>CoronaOutbreak</a:t>
            </a:r>
            <a:r>
              <a:rPr lang="en-IN" dirty="0"/>
              <a:t> #</a:t>
            </a:r>
            <a:r>
              <a:rPr lang="en-IN" dirty="0" err="1"/>
              <a:t>SwasthaBharat</a:t>
            </a:r>
            <a:r>
              <a:rPr lang="en-IN" dirty="0"/>
              <a:t> #</a:t>
            </a:r>
            <a:r>
              <a:rPr lang="en-IN" dirty="0" err="1"/>
              <a:t>HealthForAll</a:t>
            </a:r>
            <a:r>
              <a:rPr lang="en-IN" dirty="0"/>
              <a:t> #Lockdown3</a:t>
            </a:r>
          </a:p>
          <a:p>
            <a:r>
              <a:rPr lang="en-IN" dirty="0"/>
              <a:t> </a:t>
            </a:r>
          </a:p>
        </p:txBody>
      </p:sp>
      <p:pic>
        <p:nvPicPr>
          <p:cNvPr id="3" name="Picture 2">
            <a:extLst>
              <a:ext uri="{FF2B5EF4-FFF2-40B4-BE49-F238E27FC236}">
                <a16:creationId xmlns:a16="http://schemas.microsoft.com/office/drawing/2014/main" id="{F6577347-7A69-48F3-AAC8-8D665122D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118"/>
            <a:ext cx="9036769" cy="6483882"/>
          </a:xfrm>
          <a:prstGeom prst="rect">
            <a:avLst/>
          </a:prstGeom>
        </p:spPr>
      </p:pic>
    </p:spTree>
    <p:extLst>
      <p:ext uri="{BB962C8B-B14F-4D97-AF65-F5344CB8AC3E}">
        <p14:creationId xmlns:p14="http://schemas.microsoft.com/office/powerpoint/2010/main" val="179560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324974" y="1857375"/>
            <a:ext cx="2867025" cy="3416320"/>
          </a:xfrm>
          <a:prstGeom prst="rect">
            <a:avLst/>
          </a:prstGeom>
        </p:spPr>
        <p:txBody>
          <a:bodyPr wrap="square">
            <a:spAutoFit/>
          </a:bodyPr>
          <a:lstStyle/>
          <a:p>
            <a:r>
              <a:rPr lang="en-US" dirty="0"/>
              <a:t>#</a:t>
            </a:r>
            <a:r>
              <a:rPr lang="en-US" dirty="0" err="1"/>
              <a:t>IndiaFightsCorona</a:t>
            </a:r>
            <a:br>
              <a:rPr lang="en-US" dirty="0"/>
            </a:br>
            <a:br>
              <a:rPr lang="en-US" dirty="0"/>
            </a:br>
            <a:r>
              <a:rPr lang="en-US" dirty="0" err="1"/>
              <a:t>Practise</a:t>
            </a:r>
            <a:r>
              <a:rPr lang="en-US" dirty="0"/>
              <a:t> frequent hand-washing with soap and water or use an alcohol-based hand sanitizer. Let us fight #COVID19 together.  Share this information and help us to help you.  #</a:t>
            </a:r>
            <a:r>
              <a:rPr lang="en-US" dirty="0" err="1"/>
              <a:t>CoronaOutbreak</a:t>
            </a:r>
            <a:endParaRPr lang="en-US" dirty="0"/>
          </a:p>
          <a:p>
            <a:r>
              <a:rPr lang="en-US" dirty="0"/>
              <a:t>#</a:t>
            </a:r>
            <a:r>
              <a:rPr lang="en-US" dirty="0" err="1"/>
              <a:t>SwasthaBharat</a:t>
            </a:r>
            <a:r>
              <a:rPr lang="en-US" dirty="0"/>
              <a:t> #</a:t>
            </a:r>
            <a:r>
              <a:rPr lang="en-US" dirty="0" err="1"/>
              <a:t>HealthForAll</a:t>
            </a:r>
            <a:r>
              <a:rPr lang="en-US" dirty="0"/>
              <a:t> #Lockdown3</a:t>
            </a:r>
            <a:endParaRPr lang="en-IN" dirty="0"/>
          </a:p>
        </p:txBody>
      </p:sp>
      <p:pic>
        <p:nvPicPr>
          <p:cNvPr id="3" name="Picture 2">
            <a:extLst>
              <a:ext uri="{FF2B5EF4-FFF2-40B4-BE49-F238E27FC236}">
                <a16:creationId xmlns:a16="http://schemas.microsoft.com/office/drawing/2014/main" id="{1A7987D9-5414-4574-83E7-BA2A0A3D5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5341"/>
            <a:ext cx="9324974" cy="5594984"/>
          </a:xfrm>
          <a:prstGeom prst="rect">
            <a:avLst/>
          </a:prstGeom>
        </p:spPr>
      </p:pic>
    </p:spTree>
    <p:extLst>
      <p:ext uri="{BB962C8B-B14F-4D97-AF65-F5344CB8AC3E}">
        <p14:creationId xmlns:p14="http://schemas.microsoft.com/office/powerpoint/2010/main" val="267311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324974" y="1857375"/>
            <a:ext cx="2867025" cy="3416320"/>
          </a:xfrm>
          <a:prstGeom prst="rect">
            <a:avLst/>
          </a:prstGeom>
        </p:spPr>
        <p:txBody>
          <a:bodyPr wrap="square">
            <a:spAutoFit/>
          </a:bodyPr>
          <a:lstStyle/>
          <a:p>
            <a:r>
              <a:rPr lang="en-IN" dirty="0"/>
              <a:t>#</a:t>
            </a:r>
            <a:r>
              <a:rPr lang="en-IN" dirty="0" err="1"/>
              <a:t>IndiaFightsCorona</a:t>
            </a:r>
            <a:endParaRPr lang="en-IN" dirty="0"/>
          </a:p>
          <a:p>
            <a:endParaRPr lang="en-IN" dirty="0"/>
          </a:p>
          <a:p>
            <a:r>
              <a:rPr lang="en-IN" dirty="0" err="1"/>
              <a:t>साबुन</a:t>
            </a:r>
            <a:r>
              <a:rPr lang="en-IN" dirty="0"/>
              <a:t> </a:t>
            </a:r>
            <a:r>
              <a:rPr lang="en-IN" dirty="0" err="1"/>
              <a:t>और</a:t>
            </a:r>
            <a:r>
              <a:rPr lang="en-IN" dirty="0"/>
              <a:t> </a:t>
            </a:r>
            <a:r>
              <a:rPr lang="en-IN" dirty="0" err="1"/>
              <a:t>पानी</a:t>
            </a:r>
            <a:r>
              <a:rPr lang="en-IN" dirty="0"/>
              <a:t> </a:t>
            </a:r>
            <a:r>
              <a:rPr lang="en-IN" dirty="0" err="1"/>
              <a:t>से</a:t>
            </a:r>
            <a:r>
              <a:rPr lang="en-IN" dirty="0"/>
              <a:t> </a:t>
            </a:r>
            <a:r>
              <a:rPr lang="en-IN" dirty="0" err="1"/>
              <a:t>बार-बार</a:t>
            </a:r>
            <a:r>
              <a:rPr lang="en-IN" dirty="0"/>
              <a:t> </a:t>
            </a:r>
            <a:r>
              <a:rPr lang="en-IN" dirty="0" err="1"/>
              <a:t>हाथ</a:t>
            </a:r>
            <a:r>
              <a:rPr lang="en-IN" dirty="0"/>
              <a:t> </a:t>
            </a:r>
            <a:r>
              <a:rPr lang="en-IN" dirty="0" err="1"/>
              <a:t>धोएं</a:t>
            </a:r>
            <a:r>
              <a:rPr lang="en-IN" dirty="0"/>
              <a:t> </a:t>
            </a:r>
            <a:r>
              <a:rPr lang="en-IN" dirty="0" err="1"/>
              <a:t>या</a:t>
            </a:r>
            <a:r>
              <a:rPr lang="en-IN" dirty="0"/>
              <a:t> </a:t>
            </a:r>
            <a:r>
              <a:rPr lang="en-IN" dirty="0" err="1"/>
              <a:t>अल्कोहल-आधारित</a:t>
            </a:r>
            <a:r>
              <a:rPr lang="en-IN" dirty="0"/>
              <a:t> </a:t>
            </a:r>
            <a:r>
              <a:rPr lang="en-IN" dirty="0" err="1"/>
              <a:t>हैंड</a:t>
            </a:r>
            <a:r>
              <a:rPr lang="en-IN" dirty="0"/>
              <a:t> </a:t>
            </a:r>
            <a:r>
              <a:rPr lang="en-IN" dirty="0" err="1"/>
              <a:t>सैनिटाइज़र</a:t>
            </a:r>
            <a:r>
              <a:rPr lang="en-IN" dirty="0"/>
              <a:t> </a:t>
            </a:r>
            <a:r>
              <a:rPr lang="en-IN" dirty="0" err="1"/>
              <a:t>का</a:t>
            </a:r>
            <a:r>
              <a:rPr lang="en-IN" dirty="0"/>
              <a:t> </a:t>
            </a:r>
            <a:r>
              <a:rPr lang="en-IN" dirty="0" err="1"/>
              <a:t>उपयोग</a:t>
            </a:r>
            <a:r>
              <a:rPr lang="en-IN" dirty="0"/>
              <a:t> </a:t>
            </a:r>
            <a:r>
              <a:rPr lang="en-IN" dirty="0" err="1"/>
              <a:t>करें</a:t>
            </a:r>
            <a:r>
              <a:rPr lang="en-IN" dirty="0"/>
              <a:t>। </a:t>
            </a:r>
            <a:r>
              <a:rPr lang="en-IN" dirty="0" err="1"/>
              <a:t>आइए</a:t>
            </a:r>
            <a:r>
              <a:rPr lang="en-IN" dirty="0"/>
              <a:t>, #COVID19 </a:t>
            </a:r>
            <a:r>
              <a:rPr lang="en-IN" dirty="0" err="1"/>
              <a:t>से</a:t>
            </a:r>
            <a:r>
              <a:rPr lang="en-IN" dirty="0"/>
              <a:t> </a:t>
            </a:r>
            <a:r>
              <a:rPr lang="en-IN" dirty="0" err="1"/>
              <a:t>हम</a:t>
            </a:r>
            <a:r>
              <a:rPr lang="en-IN" dirty="0"/>
              <a:t> </a:t>
            </a:r>
            <a:r>
              <a:rPr lang="en-IN" dirty="0" err="1"/>
              <a:t>साथ</a:t>
            </a:r>
            <a:r>
              <a:rPr lang="en-IN" dirty="0"/>
              <a:t> </a:t>
            </a:r>
            <a:r>
              <a:rPr lang="en-IN" dirty="0" err="1"/>
              <a:t>मिलकर</a:t>
            </a:r>
            <a:r>
              <a:rPr lang="en-IN" dirty="0"/>
              <a:t> </a:t>
            </a:r>
            <a:r>
              <a:rPr lang="en-IN" dirty="0" err="1"/>
              <a:t>लड़ें</a:t>
            </a:r>
            <a:r>
              <a:rPr lang="en-IN" dirty="0"/>
              <a:t> </a:t>
            </a:r>
            <a:r>
              <a:rPr lang="en-IN" dirty="0" err="1"/>
              <a:t>और</a:t>
            </a:r>
            <a:r>
              <a:rPr lang="en-IN" dirty="0"/>
              <a:t> </a:t>
            </a:r>
            <a:r>
              <a:rPr lang="en-IN" dirty="0" err="1"/>
              <a:t>इस</a:t>
            </a:r>
            <a:r>
              <a:rPr lang="en-IN" dirty="0"/>
              <a:t> </a:t>
            </a:r>
            <a:r>
              <a:rPr lang="en-IN" dirty="0" err="1"/>
              <a:t>जानकारी</a:t>
            </a:r>
            <a:r>
              <a:rPr lang="en-IN" dirty="0"/>
              <a:t> </a:t>
            </a:r>
            <a:r>
              <a:rPr lang="en-IN" dirty="0" err="1"/>
              <a:t>को</a:t>
            </a:r>
            <a:r>
              <a:rPr lang="en-IN" dirty="0"/>
              <a:t> </a:t>
            </a:r>
            <a:r>
              <a:rPr lang="en-IN" dirty="0" err="1"/>
              <a:t>साझा</a:t>
            </a:r>
            <a:r>
              <a:rPr lang="en-IN" dirty="0"/>
              <a:t> </a:t>
            </a:r>
            <a:r>
              <a:rPr lang="en-IN" dirty="0" err="1"/>
              <a:t>करें</a:t>
            </a:r>
            <a:r>
              <a:rPr lang="en-IN" dirty="0"/>
              <a:t>। #</a:t>
            </a:r>
            <a:r>
              <a:rPr lang="en-IN" dirty="0" err="1"/>
              <a:t>CoronaOutbreak</a:t>
            </a:r>
            <a:r>
              <a:rPr lang="en-IN" dirty="0"/>
              <a:t> #</a:t>
            </a:r>
            <a:r>
              <a:rPr lang="en-IN" dirty="0" err="1"/>
              <a:t>SwasthaBharat</a:t>
            </a:r>
            <a:r>
              <a:rPr lang="en-IN" dirty="0"/>
              <a:t>  #</a:t>
            </a:r>
            <a:r>
              <a:rPr lang="en-IN" dirty="0" err="1"/>
              <a:t>HealthForAll</a:t>
            </a:r>
            <a:r>
              <a:rPr lang="en-IN" dirty="0"/>
              <a:t> #Lockdown3</a:t>
            </a:r>
          </a:p>
        </p:txBody>
      </p:sp>
      <p:pic>
        <p:nvPicPr>
          <p:cNvPr id="4" name="Picture 3">
            <a:extLst>
              <a:ext uri="{FF2B5EF4-FFF2-40B4-BE49-F238E27FC236}">
                <a16:creationId xmlns:a16="http://schemas.microsoft.com/office/drawing/2014/main" id="{C921F4AE-F283-4991-AF2B-E28D03315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441"/>
            <a:ext cx="9324974" cy="5594984"/>
          </a:xfrm>
          <a:prstGeom prst="rect">
            <a:avLst/>
          </a:prstGeom>
        </p:spPr>
      </p:pic>
    </p:spTree>
    <p:extLst>
      <p:ext uri="{BB962C8B-B14F-4D97-AF65-F5344CB8AC3E}">
        <p14:creationId xmlns:p14="http://schemas.microsoft.com/office/powerpoint/2010/main" val="1930477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067800" y="1857375"/>
            <a:ext cx="3124199" cy="2308324"/>
          </a:xfrm>
          <a:prstGeom prst="rect">
            <a:avLst/>
          </a:prstGeom>
        </p:spPr>
        <p:txBody>
          <a:bodyPr wrap="square">
            <a:spAutoFit/>
          </a:bodyPr>
          <a:lstStyle/>
          <a:p>
            <a:r>
              <a:rPr lang="en-US" dirty="0"/>
              <a:t>#</a:t>
            </a:r>
            <a:r>
              <a:rPr lang="en-US" dirty="0" err="1"/>
              <a:t>IndiaFightsCorona</a:t>
            </a:r>
            <a:endParaRPr lang="en-US" dirty="0"/>
          </a:p>
          <a:p>
            <a:endParaRPr lang="en-IN" dirty="0"/>
          </a:p>
          <a:p>
            <a:r>
              <a:rPr lang="en-US" dirty="0"/>
              <a:t>Frequently wash your hands with soap and water or use alcohol-based hand sanitizer. #</a:t>
            </a:r>
            <a:r>
              <a:rPr lang="en-US" dirty="0" err="1"/>
              <a:t>HealthForAll</a:t>
            </a:r>
            <a:r>
              <a:rPr lang="en-US" dirty="0"/>
              <a:t> #</a:t>
            </a:r>
            <a:r>
              <a:rPr lang="en-US" dirty="0" err="1"/>
              <a:t>SwasthaBharat</a:t>
            </a:r>
            <a:r>
              <a:rPr lang="en-US" dirty="0"/>
              <a:t> #</a:t>
            </a:r>
            <a:r>
              <a:rPr lang="en-US" dirty="0" err="1"/>
              <a:t>CoronaOutbreak</a:t>
            </a:r>
            <a:r>
              <a:rPr lang="en-US" dirty="0"/>
              <a:t> #Lockdown4</a:t>
            </a:r>
            <a:endParaRPr lang="en-IN" dirty="0"/>
          </a:p>
          <a:p>
            <a:r>
              <a:rPr lang="en-US" dirty="0"/>
              <a:t> </a:t>
            </a:r>
            <a:endParaRPr lang="en-IN" dirty="0"/>
          </a:p>
        </p:txBody>
      </p:sp>
      <p:pic>
        <p:nvPicPr>
          <p:cNvPr id="3" name="Picture 2">
            <a:extLst>
              <a:ext uri="{FF2B5EF4-FFF2-40B4-BE49-F238E27FC236}">
                <a16:creationId xmlns:a16="http://schemas.microsoft.com/office/drawing/2014/main" id="{98EA43CB-2F18-4A89-A01E-0DB815D68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9574"/>
            <a:ext cx="8717473" cy="6315075"/>
          </a:xfrm>
          <a:prstGeom prst="rect">
            <a:avLst/>
          </a:prstGeom>
        </p:spPr>
      </p:pic>
    </p:spTree>
    <p:extLst>
      <p:ext uri="{BB962C8B-B14F-4D97-AF65-F5344CB8AC3E}">
        <p14:creationId xmlns:p14="http://schemas.microsoft.com/office/powerpoint/2010/main" val="3681934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324974" y="1857375"/>
            <a:ext cx="2867025" cy="2862322"/>
          </a:xfrm>
          <a:prstGeom prst="rect">
            <a:avLst/>
          </a:prstGeom>
        </p:spPr>
        <p:txBody>
          <a:bodyPr wrap="square">
            <a:spAutoFit/>
          </a:bodyPr>
          <a:lstStyle/>
          <a:p>
            <a:r>
              <a:rPr lang="en-US" dirty="0"/>
              <a:t>#</a:t>
            </a:r>
            <a:r>
              <a:rPr lang="en-US" dirty="0" err="1"/>
              <a:t>IndiaFightsCorona</a:t>
            </a:r>
            <a:endParaRPr lang="en-US" dirty="0"/>
          </a:p>
          <a:p>
            <a:endParaRPr lang="en-US" dirty="0"/>
          </a:p>
          <a:p>
            <a:r>
              <a:rPr lang="hi-IN" dirty="0"/>
              <a:t>अपने हाथों को बार-बार साबुन और पानी से धोएं या अल्कोहल-आधारित हैंड सैनिटाइज़र का प्रयोग करें। #</a:t>
            </a:r>
            <a:r>
              <a:rPr lang="en-US" dirty="0" err="1"/>
              <a:t>HealthForAll</a:t>
            </a:r>
            <a:r>
              <a:rPr lang="en-US" dirty="0"/>
              <a:t> #</a:t>
            </a:r>
            <a:r>
              <a:rPr lang="en-US" dirty="0" err="1"/>
              <a:t>SwasthaBharat</a:t>
            </a:r>
            <a:r>
              <a:rPr lang="en-US" dirty="0"/>
              <a:t> #</a:t>
            </a:r>
            <a:r>
              <a:rPr lang="en-US" dirty="0" err="1"/>
              <a:t>CoronaOutbreak</a:t>
            </a:r>
            <a:r>
              <a:rPr lang="en-US" dirty="0"/>
              <a:t> #Lockdown4</a:t>
            </a:r>
            <a:endParaRPr lang="en-IN" dirty="0"/>
          </a:p>
        </p:txBody>
      </p:sp>
      <p:pic>
        <p:nvPicPr>
          <p:cNvPr id="4" name="Picture 3">
            <a:extLst>
              <a:ext uri="{FF2B5EF4-FFF2-40B4-BE49-F238E27FC236}">
                <a16:creationId xmlns:a16="http://schemas.microsoft.com/office/drawing/2014/main" id="{54DA8712-D97D-4B06-B7F2-9F1A3930D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10"/>
            <a:ext cx="8782050" cy="6361856"/>
          </a:xfrm>
          <a:prstGeom prst="rect">
            <a:avLst/>
          </a:prstGeom>
        </p:spPr>
      </p:pic>
    </p:spTree>
    <p:extLst>
      <p:ext uri="{BB962C8B-B14F-4D97-AF65-F5344CB8AC3E}">
        <p14:creationId xmlns:p14="http://schemas.microsoft.com/office/powerpoint/2010/main" val="3781768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324974" y="1857375"/>
            <a:ext cx="2867025" cy="4247317"/>
          </a:xfrm>
          <a:prstGeom prst="rect">
            <a:avLst/>
          </a:prstGeom>
        </p:spPr>
        <p:txBody>
          <a:bodyPr wrap="square">
            <a:spAutoFit/>
          </a:bodyPr>
          <a:lstStyle/>
          <a:p>
            <a:r>
              <a:rPr lang="en-US" dirty="0"/>
              <a:t>#</a:t>
            </a:r>
            <a:r>
              <a:rPr lang="en-US" dirty="0" err="1"/>
              <a:t>IndiaFightsCorona</a:t>
            </a:r>
            <a:endParaRPr lang="en-US" dirty="0"/>
          </a:p>
          <a:p>
            <a:endParaRPr lang="en-IN" dirty="0"/>
          </a:p>
          <a:p>
            <a:r>
              <a:rPr lang="en-US" dirty="0"/>
              <a:t>Follow the basic hand hygiene to prevent the spread of COVID-19. Wash your hands frequently with soap and water or use alcohol-based hand sanitizer. #</a:t>
            </a:r>
            <a:r>
              <a:rPr lang="en-US" dirty="0" err="1"/>
              <a:t>BadalkarApnaVyavaharKareinCoronaPeVaar</a:t>
            </a:r>
            <a:r>
              <a:rPr lang="en-US" dirty="0"/>
              <a:t> #</a:t>
            </a:r>
            <a:r>
              <a:rPr lang="en-US" dirty="0" err="1"/>
              <a:t>HealthForAll</a:t>
            </a:r>
            <a:r>
              <a:rPr lang="en-US" dirty="0"/>
              <a:t> #</a:t>
            </a:r>
            <a:r>
              <a:rPr lang="en-US" dirty="0" err="1"/>
              <a:t>CoronaOutbreak</a:t>
            </a:r>
            <a:r>
              <a:rPr lang="en-US" dirty="0"/>
              <a:t> #</a:t>
            </a:r>
            <a:r>
              <a:rPr lang="en-US" dirty="0" err="1"/>
              <a:t>SwasthaBharat</a:t>
            </a:r>
            <a:r>
              <a:rPr lang="en-US" dirty="0"/>
              <a:t> #Lockdown4</a:t>
            </a:r>
            <a:endParaRPr lang="en-IN" dirty="0"/>
          </a:p>
        </p:txBody>
      </p:sp>
      <p:pic>
        <p:nvPicPr>
          <p:cNvPr id="3" name="Picture 2">
            <a:extLst>
              <a:ext uri="{FF2B5EF4-FFF2-40B4-BE49-F238E27FC236}">
                <a16:creationId xmlns:a16="http://schemas.microsoft.com/office/drawing/2014/main" id="{FF53C17B-6D28-481C-9865-31ECA1AE9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584784" cy="6858000"/>
          </a:xfrm>
          <a:prstGeom prst="rect">
            <a:avLst/>
          </a:prstGeom>
        </p:spPr>
      </p:pic>
    </p:spTree>
    <p:extLst>
      <p:ext uri="{BB962C8B-B14F-4D97-AF65-F5344CB8AC3E}">
        <p14:creationId xmlns:p14="http://schemas.microsoft.com/office/powerpoint/2010/main" val="82217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324974" y="1857375"/>
            <a:ext cx="2867025" cy="3970318"/>
          </a:xfrm>
          <a:prstGeom prst="rect">
            <a:avLst/>
          </a:prstGeom>
        </p:spPr>
        <p:txBody>
          <a:bodyPr wrap="square">
            <a:spAutoFit/>
          </a:bodyPr>
          <a:lstStyle/>
          <a:p>
            <a:r>
              <a:rPr lang="en-US" dirty="0"/>
              <a:t>#</a:t>
            </a:r>
            <a:r>
              <a:rPr lang="en-US" dirty="0" err="1"/>
              <a:t>IndiaFightsCorona</a:t>
            </a:r>
            <a:endParaRPr lang="en-US" dirty="0"/>
          </a:p>
          <a:p>
            <a:endParaRPr lang="en-US" dirty="0"/>
          </a:p>
          <a:p>
            <a:r>
              <a:rPr lang="hi-IN" dirty="0"/>
              <a:t>हाथों को स्वच्छ रखें और #</a:t>
            </a:r>
            <a:r>
              <a:rPr lang="en-US" dirty="0"/>
              <a:t>COVID19 </a:t>
            </a:r>
            <a:r>
              <a:rPr lang="hi-IN" dirty="0"/>
              <a:t>के संक्रमण को फैलने से रोकें। अपने हाथों को बार-बार साबुन और पानी से धोएं या अल्कोहल-आधारित हैंड सैनिटाइज़र का प्रयोग करें। बदलकर अपना व्यवहार, करें कोरोना पर वार।</a:t>
            </a:r>
            <a:r>
              <a:rPr lang="en-IN" dirty="0"/>
              <a:t> </a:t>
            </a:r>
            <a:r>
              <a:rPr lang="hi-IN" dirty="0"/>
              <a:t>#</a:t>
            </a:r>
            <a:r>
              <a:rPr lang="en-US" dirty="0" err="1"/>
              <a:t>HealthForAll</a:t>
            </a:r>
            <a:r>
              <a:rPr lang="en-US" dirty="0"/>
              <a:t> #</a:t>
            </a:r>
            <a:r>
              <a:rPr lang="en-US" dirty="0" err="1"/>
              <a:t>SwasthaBharat</a:t>
            </a:r>
            <a:r>
              <a:rPr lang="en-US" dirty="0"/>
              <a:t> #</a:t>
            </a:r>
            <a:r>
              <a:rPr lang="en-US" dirty="0" err="1"/>
              <a:t>CoronaOutbreak</a:t>
            </a:r>
            <a:r>
              <a:rPr lang="en-US" dirty="0"/>
              <a:t> #Lockdown4</a:t>
            </a:r>
            <a:endParaRPr lang="en-IN" dirty="0"/>
          </a:p>
        </p:txBody>
      </p:sp>
      <p:pic>
        <p:nvPicPr>
          <p:cNvPr id="4" name="Picture 3">
            <a:extLst>
              <a:ext uri="{FF2B5EF4-FFF2-40B4-BE49-F238E27FC236}">
                <a16:creationId xmlns:a16="http://schemas.microsoft.com/office/drawing/2014/main" id="{606F9E4F-5517-4A7B-98B6-40A2D58CF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568994" cy="6858000"/>
          </a:xfrm>
          <a:prstGeom prst="rect">
            <a:avLst/>
          </a:prstGeom>
        </p:spPr>
      </p:pic>
    </p:spTree>
    <p:extLst>
      <p:ext uri="{BB962C8B-B14F-4D97-AF65-F5344CB8AC3E}">
        <p14:creationId xmlns:p14="http://schemas.microsoft.com/office/powerpoint/2010/main" val="39254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DBCB47-501E-4166-BB6F-5D3377984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9162"/>
            <a:ext cx="8319903" cy="5019675"/>
          </a:xfrm>
          <a:prstGeom prst="rect">
            <a:avLst/>
          </a:prstGeom>
        </p:spPr>
      </p:pic>
      <p:sp>
        <p:nvSpPr>
          <p:cNvPr id="2" name="Rectangle 1">
            <a:extLst>
              <a:ext uri="{FF2B5EF4-FFF2-40B4-BE49-F238E27FC236}">
                <a16:creationId xmlns:a16="http://schemas.microsoft.com/office/drawing/2014/main" id="{6B7822FE-1811-4B2A-B17D-8D3A39AA838B}"/>
              </a:ext>
            </a:extLst>
          </p:cNvPr>
          <p:cNvSpPr/>
          <p:nvPr/>
        </p:nvSpPr>
        <p:spPr>
          <a:xfrm>
            <a:off x="8358003" y="2548235"/>
            <a:ext cx="3657600" cy="1477328"/>
          </a:xfrm>
          <a:prstGeom prst="rect">
            <a:avLst/>
          </a:prstGeom>
        </p:spPr>
        <p:txBody>
          <a:bodyPr wrap="square">
            <a:spAutoFit/>
          </a:bodyPr>
          <a:lstStyle/>
          <a:p>
            <a:r>
              <a:rPr lang="en-US" dirty="0">
                <a:solidFill>
                  <a:srgbClr val="14171A"/>
                </a:solidFill>
                <a:latin typeface="system-ui"/>
              </a:rPr>
              <a:t>Take care of your health and protect others from </a:t>
            </a:r>
            <a:r>
              <a:rPr lang="en-US" dirty="0">
                <a:solidFill>
                  <a:srgbClr val="1B95E0"/>
                </a:solidFill>
                <a:latin typeface="system-ui"/>
                <a:hlinkClick r:id="rId3"/>
              </a:rPr>
              <a:t>#COVID19</a:t>
            </a:r>
            <a:r>
              <a:rPr lang="en-US" dirty="0">
                <a:solidFill>
                  <a:srgbClr val="14171A"/>
                </a:solidFill>
                <a:latin typeface="system-ui"/>
              </a:rPr>
              <a:t> by following simple hygiene practices. Help us to help you. </a:t>
            </a:r>
            <a:r>
              <a:rPr lang="en-US" dirty="0">
                <a:solidFill>
                  <a:srgbClr val="1B95E0"/>
                </a:solidFill>
                <a:latin typeface="system-ui"/>
                <a:hlinkClick r:id="rId4"/>
              </a:rPr>
              <a:t>#</a:t>
            </a:r>
            <a:r>
              <a:rPr lang="en-US" dirty="0" err="1">
                <a:solidFill>
                  <a:srgbClr val="1B95E0"/>
                </a:solidFill>
                <a:latin typeface="system-ui"/>
                <a:hlinkClick r:id="rId4"/>
              </a:rPr>
              <a:t>CoronaOutbreak</a:t>
            </a:r>
            <a:r>
              <a:rPr lang="en-US" dirty="0">
                <a:solidFill>
                  <a:srgbClr val="14171A"/>
                </a:solidFill>
                <a:latin typeface="system-ui"/>
              </a:rPr>
              <a:t> </a:t>
            </a:r>
            <a:r>
              <a:rPr lang="en-US" dirty="0">
                <a:solidFill>
                  <a:srgbClr val="1B95E0"/>
                </a:solidFill>
                <a:latin typeface="system-ui"/>
                <a:hlinkClick r:id="rId5"/>
              </a:rPr>
              <a:t>#</a:t>
            </a:r>
            <a:r>
              <a:rPr lang="en-US" dirty="0" err="1">
                <a:solidFill>
                  <a:srgbClr val="1B95E0"/>
                </a:solidFill>
                <a:latin typeface="system-ui"/>
                <a:hlinkClick r:id="rId5"/>
              </a:rPr>
              <a:t>SwasthaBharat</a:t>
            </a:r>
            <a:r>
              <a:rPr lang="en-US" dirty="0">
                <a:solidFill>
                  <a:srgbClr val="14171A"/>
                </a:solidFill>
                <a:latin typeface="system-ui"/>
              </a:rPr>
              <a:t> </a:t>
            </a:r>
            <a:r>
              <a:rPr lang="en-US" dirty="0">
                <a:solidFill>
                  <a:srgbClr val="1B95E0"/>
                </a:solidFill>
                <a:latin typeface="system-ui"/>
                <a:hlinkClick r:id="rId6"/>
              </a:rPr>
              <a:t>#</a:t>
            </a:r>
            <a:r>
              <a:rPr lang="en-US" dirty="0" err="1">
                <a:solidFill>
                  <a:srgbClr val="1B95E0"/>
                </a:solidFill>
                <a:latin typeface="system-ui"/>
                <a:hlinkClick r:id="rId6"/>
              </a:rPr>
              <a:t>HealthForAll</a:t>
            </a:r>
            <a:endParaRPr lang="en-IN" dirty="0"/>
          </a:p>
        </p:txBody>
      </p:sp>
    </p:spTree>
    <p:extLst>
      <p:ext uri="{BB962C8B-B14F-4D97-AF65-F5344CB8AC3E}">
        <p14:creationId xmlns:p14="http://schemas.microsoft.com/office/powerpoint/2010/main" val="3874820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8734424" y="1724025"/>
            <a:ext cx="3457575" cy="2862322"/>
          </a:xfrm>
          <a:prstGeom prst="rect">
            <a:avLst/>
          </a:prstGeom>
        </p:spPr>
        <p:txBody>
          <a:bodyPr wrap="square">
            <a:spAutoFit/>
          </a:bodyPr>
          <a:lstStyle/>
          <a:p>
            <a:r>
              <a:rPr lang="en-US" dirty="0"/>
              <a:t>#IndiaFightsCorona</a:t>
            </a:r>
          </a:p>
          <a:p>
            <a:endParaRPr lang="en-US" dirty="0"/>
          </a:p>
          <a:p>
            <a:endParaRPr lang="en-IN" dirty="0"/>
          </a:p>
          <a:p>
            <a:r>
              <a:rPr lang="en-US" dirty="0"/>
              <a:t>Wash your hands frequently and thoroughly with soap and water or use an alcohol-based hand sanitizer.  #HealthForAll #BadalkarApnaVyavaharKareinCoronaParVaar #SwasthaBharat #CoronaOutbreak #Unlock1</a:t>
            </a:r>
            <a:endParaRPr lang="en-IN" dirty="0"/>
          </a:p>
        </p:txBody>
      </p:sp>
      <p:pic>
        <p:nvPicPr>
          <p:cNvPr id="4" name="Picture 3">
            <a:extLst>
              <a:ext uri="{FF2B5EF4-FFF2-40B4-BE49-F238E27FC236}">
                <a16:creationId xmlns:a16="http://schemas.microsoft.com/office/drawing/2014/main" id="{3D7F1664-1676-4649-9FCF-6260AA003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6" y="1171575"/>
            <a:ext cx="8751580" cy="5353050"/>
          </a:xfrm>
          <a:prstGeom prst="rect">
            <a:avLst/>
          </a:prstGeom>
        </p:spPr>
      </p:pic>
    </p:spTree>
    <p:extLst>
      <p:ext uri="{BB962C8B-B14F-4D97-AF65-F5344CB8AC3E}">
        <p14:creationId xmlns:p14="http://schemas.microsoft.com/office/powerpoint/2010/main" val="132729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8734424" y="1724025"/>
            <a:ext cx="3457575" cy="2862322"/>
          </a:xfrm>
          <a:prstGeom prst="rect">
            <a:avLst/>
          </a:prstGeom>
        </p:spPr>
        <p:txBody>
          <a:bodyPr wrap="square">
            <a:spAutoFit/>
          </a:bodyPr>
          <a:lstStyle/>
          <a:p>
            <a:r>
              <a:rPr lang="en-US" dirty="0"/>
              <a:t>#IndiaFightsCorona</a:t>
            </a:r>
          </a:p>
          <a:p>
            <a:endParaRPr lang="en-US" dirty="0"/>
          </a:p>
          <a:p>
            <a:endParaRPr lang="en-IN" dirty="0"/>
          </a:p>
          <a:p>
            <a:r>
              <a:rPr lang="hi-IN" dirty="0"/>
              <a:t>अपने हाथों को नियमित रूप से साबुन और पानी से धोएं या अल्कोहल-आधारित हैंड सैनिटाइज़र का प्रयोग करें। बदलकर अपना व्यवहार</a:t>
            </a:r>
            <a:r>
              <a:rPr lang="en-IN" dirty="0"/>
              <a:t>, </a:t>
            </a:r>
            <a:r>
              <a:rPr lang="hi-IN" dirty="0"/>
              <a:t>करें कोरोना पर वार।</a:t>
            </a:r>
            <a:r>
              <a:rPr lang="en-IN" dirty="0"/>
              <a:t>#</a:t>
            </a:r>
            <a:r>
              <a:rPr lang="en-US" dirty="0" err="1"/>
              <a:t>HealthForAll</a:t>
            </a:r>
            <a:r>
              <a:rPr lang="en-US" dirty="0"/>
              <a:t> #SwasthaBharat #CoronaOutbreak #Unlock1</a:t>
            </a:r>
            <a:endParaRPr lang="en-IN" dirty="0"/>
          </a:p>
        </p:txBody>
      </p:sp>
      <p:pic>
        <p:nvPicPr>
          <p:cNvPr id="3" name="Picture 2">
            <a:extLst>
              <a:ext uri="{FF2B5EF4-FFF2-40B4-BE49-F238E27FC236}">
                <a16:creationId xmlns:a16="http://schemas.microsoft.com/office/drawing/2014/main" id="{F5751C40-4C4B-49C1-87DE-B5108CB9D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6344"/>
            <a:ext cx="8734424" cy="5342556"/>
          </a:xfrm>
          <a:prstGeom prst="rect">
            <a:avLst/>
          </a:prstGeom>
        </p:spPr>
      </p:pic>
    </p:spTree>
    <p:extLst>
      <p:ext uri="{BB962C8B-B14F-4D97-AF65-F5344CB8AC3E}">
        <p14:creationId xmlns:p14="http://schemas.microsoft.com/office/powerpoint/2010/main" val="3694258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8734424" y="1724025"/>
            <a:ext cx="3457575" cy="2862322"/>
          </a:xfrm>
          <a:prstGeom prst="rect">
            <a:avLst/>
          </a:prstGeom>
        </p:spPr>
        <p:txBody>
          <a:bodyPr wrap="square">
            <a:spAutoFit/>
          </a:bodyPr>
          <a:lstStyle/>
          <a:p>
            <a:r>
              <a:rPr lang="en-US" dirty="0"/>
              <a:t>#IndiaFightsCorona</a:t>
            </a:r>
          </a:p>
          <a:p>
            <a:endParaRPr lang="en-US" dirty="0"/>
          </a:p>
          <a:p>
            <a:r>
              <a:rPr lang="en-US" dirty="0"/>
              <a:t>Your safety is in your hands. Maintain proper hand hygiene. Share this information and help us to help you. #BadalkarApnaVyavaharKareinCoronaParVaar #HealthForAll #SwasthaBharat #CoronaOutbreak #Unlock1</a:t>
            </a:r>
            <a:endParaRPr lang="en-IN" dirty="0"/>
          </a:p>
        </p:txBody>
      </p:sp>
      <p:pic>
        <p:nvPicPr>
          <p:cNvPr id="3" name="Picture 2">
            <a:extLst>
              <a:ext uri="{FF2B5EF4-FFF2-40B4-BE49-F238E27FC236}">
                <a16:creationId xmlns:a16="http://schemas.microsoft.com/office/drawing/2014/main" id="{16F5B25A-F7E5-4DCA-B75C-A97E3F8AD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13174" cy="6858000"/>
          </a:xfrm>
          <a:prstGeom prst="rect">
            <a:avLst/>
          </a:prstGeom>
        </p:spPr>
      </p:pic>
    </p:spTree>
    <p:extLst>
      <p:ext uri="{BB962C8B-B14F-4D97-AF65-F5344CB8AC3E}">
        <p14:creationId xmlns:p14="http://schemas.microsoft.com/office/powerpoint/2010/main" val="2501793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8734424" y="1724025"/>
            <a:ext cx="3457575" cy="2862322"/>
          </a:xfrm>
          <a:prstGeom prst="rect">
            <a:avLst/>
          </a:prstGeom>
        </p:spPr>
        <p:txBody>
          <a:bodyPr wrap="square">
            <a:spAutoFit/>
          </a:bodyPr>
          <a:lstStyle/>
          <a:p>
            <a:r>
              <a:rPr lang="en-US" dirty="0"/>
              <a:t>#IndiaFightsCorona</a:t>
            </a:r>
          </a:p>
          <a:p>
            <a:endParaRPr lang="en-US" dirty="0"/>
          </a:p>
          <a:p>
            <a:r>
              <a:rPr lang="hi-IN" dirty="0"/>
              <a:t>आपकी सुरक्षा आपके हाथों में है। अपने हाथों को स्वच्छ रखें। इस जानकारी को साझा करें और अपनी सुरक्षा के लिए हमारी मदद करें। बदलकर अपना व्यवहार, करें कोरोना पर वार। #</a:t>
            </a:r>
            <a:r>
              <a:rPr lang="en-US" dirty="0" err="1"/>
              <a:t>HealthForAll</a:t>
            </a:r>
            <a:r>
              <a:rPr lang="en-US" dirty="0"/>
              <a:t> #SwasthaBharat #CoronaOutbreak #Unlock1</a:t>
            </a:r>
            <a:endParaRPr lang="en-IN" dirty="0"/>
          </a:p>
        </p:txBody>
      </p:sp>
      <p:pic>
        <p:nvPicPr>
          <p:cNvPr id="4" name="Picture 3">
            <a:extLst>
              <a:ext uri="{FF2B5EF4-FFF2-40B4-BE49-F238E27FC236}">
                <a16:creationId xmlns:a16="http://schemas.microsoft.com/office/drawing/2014/main" id="{8B69F897-27E8-4C41-BEA5-85609CBD1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20018" cy="6858000"/>
          </a:xfrm>
          <a:prstGeom prst="rect">
            <a:avLst/>
          </a:prstGeom>
        </p:spPr>
      </p:pic>
    </p:spTree>
    <p:extLst>
      <p:ext uri="{BB962C8B-B14F-4D97-AF65-F5344CB8AC3E}">
        <p14:creationId xmlns:p14="http://schemas.microsoft.com/office/powerpoint/2010/main" val="233297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8477249" y="1714500"/>
            <a:ext cx="3457575" cy="2862322"/>
          </a:xfrm>
          <a:prstGeom prst="rect">
            <a:avLst/>
          </a:prstGeom>
        </p:spPr>
        <p:txBody>
          <a:bodyPr wrap="square">
            <a:spAutoFit/>
          </a:bodyPr>
          <a:lstStyle/>
          <a:p>
            <a:r>
              <a:rPr lang="en-US" dirty="0"/>
              <a:t>#IndiaFightsCorona</a:t>
            </a:r>
          </a:p>
          <a:p>
            <a:endParaRPr lang="en-US" dirty="0"/>
          </a:p>
          <a:p>
            <a:r>
              <a:rPr lang="en-US" dirty="0"/>
              <a:t>Maintain proper hand hygiene at all times. Share this information and help us to help you. </a:t>
            </a:r>
            <a:r>
              <a:rPr lang="hi-IN" dirty="0"/>
              <a:t>#</a:t>
            </a:r>
            <a:r>
              <a:rPr lang="en-US" dirty="0"/>
              <a:t>TogetherAgainstCovid19 #BadalkarApnaVyavaharKareinCoronaParVaar #HealthForAll #SwasthaBharat #CoronaOutbreak #Unlock1</a:t>
            </a:r>
            <a:endParaRPr lang="en-IN" dirty="0"/>
          </a:p>
        </p:txBody>
      </p:sp>
      <p:pic>
        <p:nvPicPr>
          <p:cNvPr id="3" name="Picture 2">
            <a:extLst>
              <a:ext uri="{FF2B5EF4-FFF2-40B4-BE49-F238E27FC236}">
                <a16:creationId xmlns:a16="http://schemas.microsoft.com/office/drawing/2014/main" id="{B0A1EE6B-B519-4A68-8257-2B61BC11A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96561" cy="6858000"/>
          </a:xfrm>
          <a:prstGeom prst="rect">
            <a:avLst/>
          </a:prstGeom>
        </p:spPr>
      </p:pic>
    </p:spTree>
    <p:extLst>
      <p:ext uri="{BB962C8B-B14F-4D97-AF65-F5344CB8AC3E}">
        <p14:creationId xmlns:p14="http://schemas.microsoft.com/office/powerpoint/2010/main" val="4281243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8734424" y="1724025"/>
            <a:ext cx="3457575" cy="2862322"/>
          </a:xfrm>
          <a:prstGeom prst="rect">
            <a:avLst/>
          </a:prstGeom>
        </p:spPr>
        <p:txBody>
          <a:bodyPr wrap="square">
            <a:spAutoFit/>
          </a:bodyPr>
          <a:lstStyle/>
          <a:p>
            <a:r>
              <a:rPr lang="en-US" dirty="0"/>
              <a:t>#IndiaFightsCorona</a:t>
            </a:r>
          </a:p>
          <a:p>
            <a:endParaRPr lang="en-US" dirty="0"/>
          </a:p>
          <a:p>
            <a:r>
              <a:rPr lang="hi-IN" dirty="0"/>
              <a:t>अपने हाथों को नियमित रूप से और अच्छे से धोएं। इस जानकारी को साझा करें और अपनी सुरक्षा के लिए हमारी मदद करें। बदलकर अपना व्यवहार, करें कोरोना पर वार। #</a:t>
            </a:r>
            <a:r>
              <a:rPr lang="en-US" dirty="0"/>
              <a:t>TogetherAgainstCovid19 #HealthForAll #SwasthaBharat #CoronaOutbreak #Unlock1</a:t>
            </a:r>
            <a:endParaRPr lang="en-IN" dirty="0"/>
          </a:p>
        </p:txBody>
      </p:sp>
      <p:pic>
        <p:nvPicPr>
          <p:cNvPr id="4" name="Picture 3">
            <a:extLst>
              <a:ext uri="{FF2B5EF4-FFF2-40B4-BE49-F238E27FC236}">
                <a16:creationId xmlns:a16="http://schemas.microsoft.com/office/drawing/2014/main" id="{E0664568-37D7-48D6-A08B-552E05F73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96561" cy="6858000"/>
          </a:xfrm>
          <a:prstGeom prst="rect">
            <a:avLst/>
          </a:prstGeom>
        </p:spPr>
      </p:pic>
    </p:spTree>
    <p:extLst>
      <p:ext uri="{BB962C8B-B14F-4D97-AF65-F5344CB8AC3E}">
        <p14:creationId xmlns:p14="http://schemas.microsoft.com/office/powerpoint/2010/main" val="3779309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8734424" y="1724025"/>
            <a:ext cx="3457575" cy="3416320"/>
          </a:xfrm>
          <a:prstGeom prst="rect">
            <a:avLst/>
          </a:prstGeom>
        </p:spPr>
        <p:txBody>
          <a:bodyPr wrap="square">
            <a:spAutoFit/>
          </a:bodyPr>
          <a:lstStyle/>
          <a:p>
            <a:r>
              <a:rPr lang="en-US" dirty="0"/>
              <a:t>#IndiaFightsCorona</a:t>
            </a:r>
          </a:p>
          <a:p>
            <a:endParaRPr lang="en-US" dirty="0"/>
          </a:p>
          <a:p>
            <a:r>
              <a:rPr lang="en-US" dirty="0"/>
              <a:t>Wash your hands frequently and thoroughly with soap and water or use an alcohol-based hand sanitizer. Share this information and help us to help you.</a:t>
            </a:r>
          </a:p>
          <a:p>
            <a:r>
              <a:rPr lang="en-US" dirty="0"/>
              <a:t>#BadalkarApnaVyavaharKareinCoronaParVar #TogetherAgainstCovid19 #HealthForAll #SwasthaBharat #CoronaOutbreak #Unlock1</a:t>
            </a:r>
            <a:endParaRPr lang="en-IN" dirty="0"/>
          </a:p>
        </p:txBody>
      </p:sp>
      <p:pic>
        <p:nvPicPr>
          <p:cNvPr id="3" name="Picture 2">
            <a:extLst>
              <a:ext uri="{FF2B5EF4-FFF2-40B4-BE49-F238E27FC236}">
                <a16:creationId xmlns:a16="http://schemas.microsoft.com/office/drawing/2014/main" id="{48B6BB60-C590-4FFD-8314-5959FDAD1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31306" cy="6858000"/>
          </a:xfrm>
          <a:prstGeom prst="rect">
            <a:avLst/>
          </a:prstGeom>
        </p:spPr>
      </p:pic>
    </p:spTree>
    <p:extLst>
      <p:ext uri="{BB962C8B-B14F-4D97-AF65-F5344CB8AC3E}">
        <p14:creationId xmlns:p14="http://schemas.microsoft.com/office/powerpoint/2010/main" val="3057255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8734424" y="1724025"/>
            <a:ext cx="3457575" cy="3693319"/>
          </a:xfrm>
          <a:prstGeom prst="rect">
            <a:avLst/>
          </a:prstGeom>
        </p:spPr>
        <p:txBody>
          <a:bodyPr wrap="square">
            <a:spAutoFit/>
          </a:bodyPr>
          <a:lstStyle/>
          <a:p>
            <a:r>
              <a:rPr lang="en-US" dirty="0"/>
              <a:t>#IndiaFightsCorona</a:t>
            </a:r>
          </a:p>
          <a:p>
            <a:endParaRPr lang="en-US" dirty="0"/>
          </a:p>
          <a:p>
            <a:r>
              <a:rPr lang="hi-IN" dirty="0"/>
              <a:t>अपने हाथों को नियमित रूप से और अच्छे से साबुन और पानी से धोएं या अल्कोहल-आधारित हैंड सैनिटाइज़र का प्रयोग करें। इस जानकारी को साझा करें और अपनी सुरक्षा के लिए हमारी मदद करें। बदलकर अपना व्यवहार, करें कोरोना पर वार। #</a:t>
            </a:r>
            <a:r>
              <a:rPr lang="en-US" dirty="0"/>
              <a:t>TogetherAgainstCovid19 #HealthForAll #SwasthaBharat #CoronaOutbreak #Unlock1</a:t>
            </a:r>
            <a:endParaRPr lang="en-IN" dirty="0"/>
          </a:p>
        </p:txBody>
      </p:sp>
      <p:pic>
        <p:nvPicPr>
          <p:cNvPr id="4" name="Picture 3">
            <a:extLst>
              <a:ext uri="{FF2B5EF4-FFF2-40B4-BE49-F238E27FC236}">
                <a16:creationId xmlns:a16="http://schemas.microsoft.com/office/drawing/2014/main" id="{778784E7-ED53-4BB9-BD1F-862070EB9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37661" cy="6858000"/>
          </a:xfrm>
          <a:prstGeom prst="rect">
            <a:avLst/>
          </a:prstGeom>
        </p:spPr>
      </p:pic>
    </p:spTree>
    <p:extLst>
      <p:ext uri="{BB962C8B-B14F-4D97-AF65-F5344CB8AC3E}">
        <p14:creationId xmlns:p14="http://schemas.microsoft.com/office/powerpoint/2010/main" val="820426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8734425" y="2581275"/>
            <a:ext cx="3457575" cy="3416320"/>
          </a:xfrm>
          <a:prstGeom prst="rect">
            <a:avLst/>
          </a:prstGeom>
        </p:spPr>
        <p:txBody>
          <a:bodyPr wrap="square">
            <a:spAutoFit/>
          </a:bodyPr>
          <a:lstStyle/>
          <a:p>
            <a:r>
              <a:rPr lang="en-US" dirty="0"/>
              <a:t>#IndiaFightsCorona</a:t>
            </a:r>
          </a:p>
          <a:p>
            <a:endParaRPr lang="en-US" dirty="0"/>
          </a:p>
          <a:p>
            <a:r>
              <a:rPr lang="en-US" dirty="0"/>
              <a:t>Wash your hands frequently and thoroughly with soap and water or use an alcohol-based hand sanitizer. Clean hands are safe hands. #BadalkarApnaVyavaharKareinCoronaParVar #TogetherAgainstCovid19 #HealthForAll #SwasthaBharat #CoronaOutbreak #Unlock1</a:t>
            </a:r>
            <a:endParaRPr lang="en-IN" dirty="0"/>
          </a:p>
        </p:txBody>
      </p:sp>
      <p:pic>
        <p:nvPicPr>
          <p:cNvPr id="3" name="Picture 2">
            <a:extLst>
              <a:ext uri="{FF2B5EF4-FFF2-40B4-BE49-F238E27FC236}">
                <a16:creationId xmlns:a16="http://schemas.microsoft.com/office/drawing/2014/main" id="{FD75554F-553D-467B-833B-DBF90FB0A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481455" cy="6858000"/>
          </a:xfrm>
          <a:prstGeom prst="rect">
            <a:avLst/>
          </a:prstGeom>
        </p:spPr>
      </p:pic>
    </p:spTree>
    <p:extLst>
      <p:ext uri="{BB962C8B-B14F-4D97-AF65-F5344CB8AC3E}">
        <p14:creationId xmlns:p14="http://schemas.microsoft.com/office/powerpoint/2010/main" val="2783077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8734425" y="2581275"/>
            <a:ext cx="3457575" cy="3139321"/>
          </a:xfrm>
          <a:prstGeom prst="rect">
            <a:avLst/>
          </a:prstGeom>
        </p:spPr>
        <p:txBody>
          <a:bodyPr wrap="square">
            <a:spAutoFit/>
          </a:bodyPr>
          <a:lstStyle/>
          <a:p>
            <a:r>
              <a:rPr lang="en-US" dirty="0"/>
              <a:t>#IndiaFightsCorona</a:t>
            </a:r>
          </a:p>
          <a:p>
            <a:endParaRPr lang="en-US" dirty="0"/>
          </a:p>
          <a:p>
            <a:r>
              <a:rPr lang="hi-IN" dirty="0"/>
              <a:t>अपने हाथों को नियमित रूप से और अच्छे से साबुन और पानी से धोएं या अल्कोहल-आधारित हैंड सैनिटाइज़र का प्रयोग करें।  स्वच्छ हाथ, सुरक्षित हाथ।बदलकर अपना व्यवहार, करें कोरोना पर वार।  #</a:t>
            </a:r>
            <a:r>
              <a:rPr lang="en-US" dirty="0"/>
              <a:t>TogetherAgainstCovid19 #HealthForAll #SwasthaBharat #CoronaOutbreak #Unlock1</a:t>
            </a:r>
            <a:endParaRPr lang="en-IN" dirty="0"/>
          </a:p>
        </p:txBody>
      </p:sp>
      <p:pic>
        <p:nvPicPr>
          <p:cNvPr id="3" name="Picture 2">
            <a:extLst>
              <a:ext uri="{FF2B5EF4-FFF2-40B4-BE49-F238E27FC236}">
                <a16:creationId xmlns:a16="http://schemas.microsoft.com/office/drawing/2014/main" id="{57D3AFD2-185B-4FC4-994D-BB0F2B7B3A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481455" cy="6858000"/>
          </a:xfrm>
          <a:prstGeom prst="rect">
            <a:avLst/>
          </a:prstGeom>
        </p:spPr>
      </p:pic>
    </p:spTree>
    <p:extLst>
      <p:ext uri="{BB962C8B-B14F-4D97-AF65-F5344CB8AC3E}">
        <p14:creationId xmlns:p14="http://schemas.microsoft.com/office/powerpoint/2010/main" val="194605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3BB9CA-212B-49E9-8AFB-3D2EE58D2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675"/>
            <a:ext cx="7350301" cy="4434682"/>
          </a:xfrm>
          <a:prstGeom prst="rect">
            <a:avLst/>
          </a:prstGeom>
        </p:spPr>
      </p:pic>
      <p:sp>
        <p:nvSpPr>
          <p:cNvPr id="2" name="Rectangle 1">
            <a:extLst>
              <a:ext uri="{FF2B5EF4-FFF2-40B4-BE49-F238E27FC236}">
                <a16:creationId xmlns:a16="http://schemas.microsoft.com/office/drawing/2014/main" id="{8C4CDF04-FE54-4FFD-82E7-266F54797E4A}"/>
              </a:ext>
            </a:extLst>
          </p:cNvPr>
          <p:cNvSpPr/>
          <p:nvPr/>
        </p:nvSpPr>
        <p:spPr>
          <a:xfrm>
            <a:off x="7350301" y="2428786"/>
            <a:ext cx="4610100" cy="1754326"/>
          </a:xfrm>
          <a:prstGeom prst="rect">
            <a:avLst/>
          </a:prstGeom>
        </p:spPr>
        <p:txBody>
          <a:bodyPr wrap="square">
            <a:spAutoFit/>
          </a:bodyPr>
          <a:lstStyle/>
          <a:p>
            <a:r>
              <a:rPr lang="hi-IN" dirty="0">
                <a:solidFill>
                  <a:srgbClr val="14171A"/>
                </a:solidFill>
                <a:latin typeface="system-ui"/>
              </a:rPr>
              <a:t>सुरक्षित रहें और दूसरों को </a:t>
            </a:r>
            <a:r>
              <a:rPr lang="hi-IN" dirty="0">
                <a:solidFill>
                  <a:srgbClr val="1B95E0"/>
                </a:solidFill>
                <a:latin typeface="system-ui"/>
                <a:hlinkClick r:id="rId3"/>
              </a:rPr>
              <a:t>#</a:t>
            </a:r>
            <a:r>
              <a:rPr lang="en-IN" dirty="0">
                <a:solidFill>
                  <a:srgbClr val="1B95E0"/>
                </a:solidFill>
                <a:latin typeface="system-ui"/>
                <a:hlinkClick r:id="rId3"/>
              </a:rPr>
              <a:t>COVID19</a:t>
            </a:r>
            <a:r>
              <a:rPr lang="en-IN" dirty="0">
                <a:solidFill>
                  <a:srgbClr val="14171A"/>
                </a:solidFill>
                <a:latin typeface="system-ui"/>
              </a:rPr>
              <a:t> </a:t>
            </a:r>
            <a:r>
              <a:rPr lang="hi-IN" dirty="0">
                <a:solidFill>
                  <a:srgbClr val="14171A"/>
                </a:solidFill>
                <a:latin typeface="system-ui"/>
              </a:rPr>
              <a:t>से सुरक्षित रखें। लोगों में जागरूकता पैदा करने के लिए इस जानकारी को साझा करें और अपनी सुरक्षा के लिए हमारे साथ सहयोग करें। </a:t>
            </a:r>
            <a:r>
              <a:rPr lang="hi-IN" dirty="0">
                <a:solidFill>
                  <a:srgbClr val="1B95E0"/>
                </a:solidFill>
                <a:latin typeface="system-ui"/>
                <a:hlinkClick r:id="rId4"/>
              </a:rPr>
              <a:t>#</a:t>
            </a:r>
            <a:r>
              <a:rPr lang="en-IN" dirty="0" err="1">
                <a:solidFill>
                  <a:srgbClr val="1B95E0"/>
                </a:solidFill>
                <a:latin typeface="system-ui"/>
                <a:hlinkClick r:id="rId4"/>
              </a:rPr>
              <a:t>SwasthaBharat</a:t>
            </a:r>
            <a:r>
              <a:rPr lang="en-IN" dirty="0">
                <a:solidFill>
                  <a:srgbClr val="14171A"/>
                </a:solidFill>
                <a:latin typeface="system-ui"/>
              </a:rPr>
              <a:t> </a:t>
            </a:r>
            <a:r>
              <a:rPr lang="en-IN" dirty="0">
                <a:solidFill>
                  <a:srgbClr val="1B95E0"/>
                </a:solidFill>
                <a:latin typeface="system-ui"/>
                <a:hlinkClick r:id="rId5"/>
              </a:rPr>
              <a:t>#</a:t>
            </a:r>
            <a:r>
              <a:rPr lang="en-IN" dirty="0" err="1">
                <a:solidFill>
                  <a:srgbClr val="1B95E0"/>
                </a:solidFill>
                <a:latin typeface="system-ui"/>
                <a:hlinkClick r:id="rId5"/>
              </a:rPr>
              <a:t>HealthForAll</a:t>
            </a:r>
            <a:r>
              <a:rPr lang="en-IN" dirty="0">
                <a:solidFill>
                  <a:srgbClr val="14171A"/>
                </a:solidFill>
                <a:latin typeface="system-ui"/>
              </a:rPr>
              <a:t> </a:t>
            </a:r>
            <a:r>
              <a:rPr lang="en-IN" dirty="0">
                <a:solidFill>
                  <a:srgbClr val="1B95E0"/>
                </a:solidFill>
                <a:latin typeface="system-ui"/>
                <a:hlinkClick r:id="rId6"/>
              </a:rPr>
              <a:t>#</a:t>
            </a:r>
            <a:r>
              <a:rPr lang="en-IN" dirty="0" err="1">
                <a:solidFill>
                  <a:srgbClr val="1B95E0"/>
                </a:solidFill>
                <a:latin typeface="system-ui"/>
                <a:hlinkClick r:id="rId6"/>
              </a:rPr>
              <a:t>CoronaOutbreak</a:t>
            </a:r>
            <a:endParaRPr lang="en-IN" dirty="0"/>
          </a:p>
        </p:txBody>
      </p:sp>
    </p:spTree>
    <p:extLst>
      <p:ext uri="{BB962C8B-B14F-4D97-AF65-F5344CB8AC3E}">
        <p14:creationId xmlns:p14="http://schemas.microsoft.com/office/powerpoint/2010/main" val="1006774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D63DC-8F72-49A0-B63A-250906DD9D90}"/>
              </a:ext>
            </a:extLst>
          </p:cNvPr>
          <p:cNvSpPr/>
          <p:nvPr/>
        </p:nvSpPr>
        <p:spPr>
          <a:xfrm>
            <a:off x="8847000" y="2374105"/>
            <a:ext cx="3125559" cy="2031325"/>
          </a:xfrm>
          <a:prstGeom prst="rect">
            <a:avLst/>
          </a:prstGeom>
        </p:spPr>
        <p:txBody>
          <a:bodyPr wrap="square">
            <a:spAutoFit/>
          </a:bodyPr>
          <a:lstStyle/>
          <a:p>
            <a:r>
              <a:rPr lang="en-US" dirty="0">
                <a:hlinkClick r:id="rId2"/>
              </a:rPr>
              <a:t>#</a:t>
            </a:r>
            <a:r>
              <a:rPr lang="en-US" dirty="0" err="1">
                <a:hlinkClick r:id="rId2"/>
              </a:rPr>
              <a:t>IndiaFightsCorona</a:t>
            </a:r>
            <a:br>
              <a:rPr lang="en-US" dirty="0"/>
            </a:br>
            <a:br>
              <a:rPr lang="en-US" dirty="0"/>
            </a:br>
            <a:br>
              <a:rPr lang="en-US" dirty="0"/>
            </a:br>
            <a:r>
              <a:rPr lang="en-US" dirty="0"/>
              <a:t>Let us </a:t>
            </a:r>
            <a:r>
              <a:rPr lang="en-US" dirty="0" err="1"/>
              <a:t>practise</a:t>
            </a:r>
            <a:r>
              <a:rPr lang="en-US" dirty="0"/>
              <a:t> simple &amp; effective healthy habits that will help us against </a:t>
            </a:r>
            <a:r>
              <a:rPr lang="en-US" dirty="0">
                <a:hlinkClick r:id="rId3"/>
              </a:rPr>
              <a:t>#COVID19</a:t>
            </a:r>
            <a:r>
              <a:rPr lang="en-US" dirty="0"/>
              <a:t>. </a:t>
            </a:r>
            <a:r>
              <a:rPr lang="en-US" dirty="0">
                <a:hlinkClick r:id="rId4"/>
              </a:rPr>
              <a:t>#</a:t>
            </a:r>
            <a:r>
              <a:rPr lang="en-US" dirty="0" err="1">
                <a:hlinkClick r:id="rId4"/>
              </a:rPr>
              <a:t>SwasthaBharat</a:t>
            </a:r>
            <a:r>
              <a:rPr lang="en-US" dirty="0"/>
              <a:t> </a:t>
            </a:r>
            <a:r>
              <a:rPr lang="en-US" dirty="0">
                <a:hlinkClick r:id="rId5"/>
              </a:rPr>
              <a:t>#</a:t>
            </a:r>
            <a:r>
              <a:rPr lang="en-US" dirty="0" err="1">
                <a:hlinkClick r:id="rId5"/>
              </a:rPr>
              <a:t>HealthForAll</a:t>
            </a:r>
            <a:endParaRPr lang="en-US" dirty="0"/>
          </a:p>
        </p:txBody>
      </p:sp>
      <p:pic>
        <p:nvPicPr>
          <p:cNvPr id="5" name="Picture 4">
            <a:extLst>
              <a:ext uri="{FF2B5EF4-FFF2-40B4-BE49-F238E27FC236}">
                <a16:creationId xmlns:a16="http://schemas.microsoft.com/office/drawing/2014/main" id="{BF7DBA4D-05B7-43E1-90ED-03C69F3DDA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8847000" cy="6858000"/>
          </a:xfrm>
          <a:prstGeom prst="rect">
            <a:avLst/>
          </a:prstGeom>
        </p:spPr>
      </p:pic>
    </p:spTree>
    <p:extLst>
      <p:ext uri="{BB962C8B-B14F-4D97-AF65-F5344CB8AC3E}">
        <p14:creationId xmlns:p14="http://schemas.microsoft.com/office/powerpoint/2010/main" val="35898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D63DC-8F72-49A0-B63A-250906DD9D90}"/>
              </a:ext>
            </a:extLst>
          </p:cNvPr>
          <p:cNvSpPr/>
          <p:nvPr/>
        </p:nvSpPr>
        <p:spPr>
          <a:xfrm>
            <a:off x="8847000" y="2374105"/>
            <a:ext cx="3125559" cy="2031325"/>
          </a:xfrm>
          <a:prstGeom prst="rect">
            <a:avLst/>
          </a:prstGeom>
        </p:spPr>
        <p:txBody>
          <a:bodyPr wrap="square">
            <a:spAutoFit/>
          </a:bodyPr>
          <a:lstStyle/>
          <a:p>
            <a:r>
              <a:rPr lang="en-IN" dirty="0">
                <a:hlinkClick r:id="rId2"/>
              </a:rPr>
              <a:t>#</a:t>
            </a:r>
            <a:r>
              <a:rPr lang="en-IN" dirty="0" err="1">
                <a:hlinkClick r:id="rId2"/>
              </a:rPr>
              <a:t>IndiaFightsCorona</a:t>
            </a:r>
            <a:r>
              <a:rPr lang="en-IN" dirty="0"/>
              <a:t> </a:t>
            </a:r>
            <a:br>
              <a:rPr lang="en-IN" dirty="0"/>
            </a:br>
            <a:br>
              <a:rPr lang="en-IN" dirty="0"/>
            </a:br>
            <a:br>
              <a:rPr lang="en-IN" dirty="0"/>
            </a:br>
            <a:r>
              <a:rPr lang="hi-IN" dirty="0"/>
              <a:t>आसान से उपायों को अपनाकर हम </a:t>
            </a:r>
            <a:r>
              <a:rPr lang="hi-IN" dirty="0">
                <a:hlinkClick r:id="rId3"/>
              </a:rPr>
              <a:t>#</a:t>
            </a:r>
            <a:r>
              <a:rPr lang="en-IN" dirty="0">
                <a:hlinkClick r:id="rId3"/>
              </a:rPr>
              <a:t>COVID19</a:t>
            </a:r>
            <a:r>
              <a:rPr lang="en-IN" dirty="0"/>
              <a:t> </a:t>
            </a:r>
            <a:r>
              <a:rPr lang="hi-IN" dirty="0"/>
              <a:t>को हरा सकतें हैं। </a:t>
            </a:r>
            <a:r>
              <a:rPr lang="hi-IN" dirty="0">
                <a:hlinkClick r:id="rId4"/>
              </a:rPr>
              <a:t>#</a:t>
            </a:r>
            <a:r>
              <a:rPr lang="en-IN" dirty="0" err="1">
                <a:hlinkClick r:id="rId4"/>
              </a:rPr>
              <a:t>SwasthaBharat</a:t>
            </a:r>
            <a:r>
              <a:rPr lang="en-IN" dirty="0"/>
              <a:t> </a:t>
            </a:r>
            <a:r>
              <a:rPr lang="en-IN" dirty="0">
                <a:hlinkClick r:id="rId5"/>
              </a:rPr>
              <a:t>#</a:t>
            </a:r>
            <a:r>
              <a:rPr lang="en-IN" dirty="0" err="1">
                <a:hlinkClick r:id="rId5"/>
              </a:rPr>
              <a:t>HealthForAll</a:t>
            </a:r>
            <a:endParaRPr lang="en-US" dirty="0"/>
          </a:p>
        </p:txBody>
      </p:sp>
      <p:pic>
        <p:nvPicPr>
          <p:cNvPr id="4" name="Picture 3">
            <a:extLst>
              <a:ext uri="{FF2B5EF4-FFF2-40B4-BE49-F238E27FC236}">
                <a16:creationId xmlns:a16="http://schemas.microsoft.com/office/drawing/2014/main" id="{CCE3F745-0612-407A-B40A-CC0462ADE8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00" y="0"/>
            <a:ext cx="8892000" cy="6858000"/>
          </a:xfrm>
          <a:prstGeom prst="rect">
            <a:avLst/>
          </a:prstGeom>
        </p:spPr>
      </p:pic>
    </p:spTree>
    <p:extLst>
      <p:ext uri="{BB962C8B-B14F-4D97-AF65-F5344CB8AC3E}">
        <p14:creationId xmlns:p14="http://schemas.microsoft.com/office/powerpoint/2010/main" val="322265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E96E5E-273C-4CDE-ABA0-983E3F7AE13B}"/>
              </a:ext>
            </a:extLst>
          </p:cNvPr>
          <p:cNvSpPr txBox="1"/>
          <p:nvPr/>
        </p:nvSpPr>
        <p:spPr>
          <a:xfrm>
            <a:off x="8467725" y="1381124"/>
            <a:ext cx="3173669" cy="2862322"/>
          </a:xfrm>
          <a:prstGeom prst="rect">
            <a:avLst/>
          </a:prstGeom>
          <a:noFill/>
        </p:spPr>
        <p:txBody>
          <a:bodyPr wrap="square" rtlCol="0">
            <a:spAutoFit/>
          </a:bodyPr>
          <a:lstStyle/>
          <a:p>
            <a:r>
              <a:rPr lang="en-US" dirty="0"/>
              <a:t>#</a:t>
            </a:r>
            <a:r>
              <a:rPr lang="en-US" dirty="0" err="1"/>
              <a:t>IndiaFightsCorona</a:t>
            </a:r>
            <a:br>
              <a:rPr lang="en-US" dirty="0"/>
            </a:br>
            <a:br>
              <a:rPr lang="en-US" dirty="0"/>
            </a:br>
            <a:r>
              <a:rPr lang="en-US" dirty="0" err="1"/>
              <a:t>Practise</a:t>
            </a:r>
            <a:r>
              <a:rPr lang="en-US" dirty="0"/>
              <a:t> frequent hand-washing with soap and water or use an alcohol-based hand sanitizer. Let us fight #COVID19 together.  Share this information and help us to help you.  #</a:t>
            </a:r>
            <a:r>
              <a:rPr lang="en-US" dirty="0" err="1"/>
              <a:t>CoronaOutbreak</a:t>
            </a:r>
            <a:endParaRPr lang="en-US" dirty="0"/>
          </a:p>
          <a:p>
            <a:r>
              <a:rPr lang="en-US" dirty="0"/>
              <a:t>#</a:t>
            </a:r>
            <a:r>
              <a:rPr lang="en-US" dirty="0" err="1"/>
              <a:t>SwasthaBharat</a:t>
            </a:r>
            <a:r>
              <a:rPr lang="en-US" dirty="0"/>
              <a:t> #</a:t>
            </a:r>
            <a:r>
              <a:rPr lang="en-US" dirty="0" err="1"/>
              <a:t>HealthForAll</a:t>
            </a:r>
            <a:endParaRPr lang="en-IN" dirty="0"/>
          </a:p>
        </p:txBody>
      </p:sp>
      <p:pic>
        <p:nvPicPr>
          <p:cNvPr id="8" name="Picture 7">
            <a:extLst>
              <a:ext uri="{FF2B5EF4-FFF2-40B4-BE49-F238E27FC236}">
                <a16:creationId xmlns:a16="http://schemas.microsoft.com/office/drawing/2014/main" id="{1E9380C0-C9AB-4672-A4BC-B4DA262E2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23924"/>
            <a:ext cx="8310302" cy="5934075"/>
          </a:xfrm>
          <a:prstGeom prst="rect">
            <a:avLst/>
          </a:prstGeom>
        </p:spPr>
      </p:pic>
    </p:spTree>
    <p:extLst>
      <p:ext uri="{BB962C8B-B14F-4D97-AF65-F5344CB8AC3E}">
        <p14:creationId xmlns:p14="http://schemas.microsoft.com/office/powerpoint/2010/main" val="4005415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5642C2-CCC0-493C-9070-614A69784761}"/>
              </a:ext>
            </a:extLst>
          </p:cNvPr>
          <p:cNvSpPr/>
          <p:nvPr/>
        </p:nvSpPr>
        <p:spPr>
          <a:xfrm>
            <a:off x="9006347" y="1632155"/>
            <a:ext cx="2389239" cy="3693319"/>
          </a:xfrm>
          <a:prstGeom prst="rect">
            <a:avLst/>
          </a:prstGeom>
        </p:spPr>
        <p:txBody>
          <a:bodyPr wrap="square">
            <a:spAutoFit/>
          </a:bodyPr>
          <a:lstStyle/>
          <a:p>
            <a:r>
              <a:rPr lang="en-IN" dirty="0"/>
              <a:t>#</a:t>
            </a:r>
            <a:r>
              <a:rPr lang="en-IN" dirty="0" err="1"/>
              <a:t>IndiaFightsCorona</a:t>
            </a:r>
            <a:endParaRPr lang="en-IN" dirty="0"/>
          </a:p>
          <a:p>
            <a:endParaRPr lang="en-IN" dirty="0"/>
          </a:p>
          <a:p>
            <a:r>
              <a:rPr lang="en-IN" dirty="0" err="1"/>
              <a:t>साबुन</a:t>
            </a:r>
            <a:r>
              <a:rPr lang="en-IN" dirty="0"/>
              <a:t> </a:t>
            </a:r>
            <a:r>
              <a:rPr lang="en-IN" dirty="0" err="1"/>
              <a:t>और</a:t>
            </a:r>
            <a:r>
              <a:rPr lang="en-IN" dirty="0"/>
              <a:t> </a:t>
            </a:r>
            <a:r>
              <a:rPr lang="en-IN" dirty="0" err="1"/>
              <a:t>पानी</a:t>
            </a:r>
            <a:r>
              <a:rPr lang="en-IN" dirty="0"/>
              <a:t> </a:t>
            </a:r>
            <a:r>
              <a:rPr lang="en-IN" dirty="0" err="1"/>
              <a:t>से</a:t>
            </a:r>
            <a:r>
              <a:rPr lang="en-IN" dirty="0"/>
              <a:t> </a:t>
            </a:r>
            <a:r>
              <a:rPr lang="en-IN" dirty="0" err="1"/>
              <a:t>बार-बार</a:t>
            </a:r>
            <a:r>
              <a:rPr lang="en-IN" dirty="0"/>
              <a:t> </a:t>
            </a:r>
            <a:r>
              <a:rPr lang="en-IN" dirty="0" err="1"/>
              <a:t>हाथ</a:t>
            </a:r>
            <a:r>
              <a:rPr lang="en-IN" dirty="0"/>
              <a:t> </a:t>
            </a:r>
            <a:r>
              <a:rPr lang="en-IN" dirty="0" err="1"/>
              <a:t>धोएं</a:t>
            </a:r>
            <a:r>
              <a:rPr lang="en-IN" dirty="0"/>
              <a:t> </a:t>
            </a:r>
            <a:r>
              <a:rPr lang="en-IN" dirty="0" err="1"/>
              <a:t>या</a:t>
            </a:r>
            <a:r>
              <a:rPr lang="en-IN" dirty="0"/>
              <a:t> </a:t>
            </a:r>
            <a:r>
              <a:rPr lang="en-IN" dirty="0" err="1"/>
              <a:t>अल्कोहल-आधारित</a:t>
            </a:r>
            <a:r>
              <a:rPr lang="en-IN" dirty="0"/>
              <a:t> </a:t>
            </a:r>
            <a:r>
              <a:rPr lang="en-IN" dirty="0" err="1"/>
              <a:t>हैंड</a:t>
            </a:r>
            <a:r>
              <a:rPr lang="en-IN" dirty="0"/>
              <a:t> </a:t>
            </a:r>
            <a:r>
              <a:rPr lang="en-IN" dirty="0" err="1"/>
              <a:t>सैनिटाइज़र</a:t>
            </a:r>
            <a:r>
              <a:rPr lang="en-IN" dirty="0"/>
              <a:t> </a:t>
            </a:r>
            <a:r>
              <a:rPr lang="en-IN" dirty="0" err="1"/>
              <a:t>का</a:t>
            </a:r>
            <a:r>
              <a:rPr lang="en-IN" dirty="0"/>
              <a:t> </a:t>
            </a:r>
            <a:r>
              <a:rPr lang="en-IN" dirty="0" err="1"/>
              <a:t>उपयोग</a:t>
            </a:r>
            <a:r>
              <a:rPr lang="en-IN" dirty="0"/>
              <a:t> </a:t>
            </a:r>
            <a:r>
              <a:rPr lang="en-IN" dirty="0" err="1"/>
              <a:t>करें</a:t>
            </a:r>
            <a:r>
              <a:rPr lang="en-IN" dirty="0"/>
              <a:t>। </a:t>
            </a:r>
            <a:r>
              <a:rPr lang="en-IN" dirty="0" err="1"/>
              <a:t>आइए</a:t>
            </a:r>
            <a:r>
              <a:rPr lang="en-IN" dirty="0"/>
              <a:t>, #COVID19 </a:t>
            </a:r>
            <a:r>
              <a:rPr lang="en-IN" dirty="0" err="1"/>
              <a:t>से</a:t>
            </a:r>
            <a:r>
              <a:rPr lang="en-IN" dirty="0"/>
              <a:t> </a:t>
            </a:r>
            <a:r>
              <a:rPr lang="en-IN" dirty="0" err="1"/>
              <a:t>हम</a:t>
            </a:r>
            <a:r>
              <a:rPr lang="en-IN" dirty="0"/>
              <a:t> </a:t>
            </a:r>
            <a:r>
              <a:rPr lang="en-IN" dirty="0" err="1"/>
              <a:t>साथ</a:t>
            </a:r>
            <a:r>
              <a:rPr lang="en-IN" dirty="0"/>
              <a:t> </a:t>
            </a:r>
            <a:r>
              <a:rPr lang="en-IN" dirty="0" err="1"/>
              <a:t>मिलकर</a:t>
            </a:r>
            <a:r>
              <a:rPr lang="en-IN" dirty="0"/>
              <a:t> </a:t>
            </a:r>
            <a:r>
              <a:rPr lang="en-IN" dirty="0" err="1"/>
              <a:t>लड़ें</a:t>
            </a:r>
            <a:r>
              <a:rPr lang="en-IN" dirty="0"/>
              <a:t> </a:t>
            </a:r>
            <a:r>
              <a:rPr lang="en-IN" dirty="0" err="1"/>
              <a:t>और</a:t>
            </a:r>
            <a:r>
              <a:rPr lang="en-IN" dirty="0"/>
              <a:t> </a:t>
            </a:r>
            <a:r>
              <a:rPr lang="en-IN" dirty="0" err="1"/>
              <a:t>इस</a:t>
            </a:r>
            <a:r>
              <a:rPr lang="en-IN" dirty="0"/>
              <a:t> </a:t>
            </a:r>
            <a:r>
              <a:rPr lang="en-IN" dirty="0" err="1"/>
              <a:t>जानकारी</a:t>
            </a:r>
            <a:r>
              <a:rPr lang="en-IN" dirty="0"/>
              <a:t> </a:t>
            </a:r>
            <a:r>
              <a:rPr lang="en-IN" dirty="0" err="1"/>
              <a:t>को</a:t>
            </a:r>
            <a:r>
              <a:rPr lang="en-IN" dirty="0"/>
              <a:t> </a:t>
            </a:r>
            <a:r>
              <a:rPr lang="en-IN" dirty="0" err="1"/>
              <a:t>साझा</a:t>
            </a:r>
            <a:r>
              <a:rPr lang="en-IN" dirty="0"/>
              <a:t> </a:t>
            </a:r>
            <a:r>
              <a:rPr lang="en-IN" dirty="0" err="1"/>
              <a:t>करें</a:t>
            </a:r>
            <a:r>
              <a:rPr lang="en-IN" dirty="0"/>
              <a:t>। #</a:t>
            </a:r>
            <a:r>
              <a:rPr lang="en-IN" dirty="0" err="1"/>
              <a:t>CoronaOutbreak</a:t>
            </a:r>
            <a:r>
              <a:rPr lang="en-IN" dirty="0"/>
              <a:t> #</a:t>
            </a:r>
            <a:r>
              <a:rPr lang="en-IN" dirty="0" err="1"/>
              <a:t>SwasthaBharat</a:t>
            </a:r>
            <a:r>
              <a:rPr lang="en-IN" dirty="0"/>
              <a:t>  #</a:t>
            </a:r>
            <a:r>
              <a:rPr lang="en-IN" dirty="0" err="1"/>
              <a:t>HealthForAll</a:t>
            </a:r>
            <a:endParaRPr lang="en-IN" dirty="0"/>
          </a:p>
        </p:txBody>
      </p:sp>
      <p:pic>
        <p:nvPicPr>
          <p:cNvPr id="6" name="Picture 5">
            <a:extLst>
              <a:ext uri="{FF2B5EF4-FFF2-40B4-BE49-F238E27FC236}">
                <a16:creationId xmlns:a16="http://schemas.microsoft.com/office/drawing/2014/main" id="{003E6525-FA85-48B2-9541-64ECF6687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7547"/>
            <a:ext cx="8582025" cy="5645363"/>
          </a:xfrm>
          <a:prstGeom prst="rect">
            <a:avLst/>
          </a:prstGeom>
        </p:spPr>
      </p:pic>
    </p:spTree>
    <p:extLst>
      <p:ext uri="{BB962C8B-B14F-4D97-AF65-F5344CB8AC3E}">
        <p14:creationId xmlns:p14="http://schemas.microsoft.com/office/powerpoint/2010/main" val="68693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940DF3-5D0C-4E6C-A3FE-FECA37508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7" y="0"/>
            <a:ext cx="9174446" cy="6457950"/>
          </a:xfrm>
          <a:prstGeom prst="rect">
            <a:avLst/>
          </a:prstGeom>
        </p:spPr>
      </p:pic>
      <p:sp>
        <p:nvSpPr>
          <p:cNvPr id="4" name="TextBox 3">
            <a:extLst>
              <a:ext uri="{FF2B5EF4-FFF2-40B4-BE49-F238E27FC236}">
                <a16:creationId xmlns:a16="http://schemas.microsoft.com/office/drawing/2014/main" id="{91C36F4C-AA14-4A95-BF02-C857FC3E3ACC}"/>
              </a:ext>
            </a:extLst>
          </p:cNvPr>
          <p:cNvSpPr txBox="1"/>
          <p:nvPr/>
        </p:nvSpPr>
        <p:spPr>
          <a:xfrm>
            <a:off x="9544051" y="1887170"/>
            <a:ext cx="2349438" cy="3293209"/>
          </a:xfrm>
          <a:prstGeom prst="rect">
            <a:avLst/>
          </a:prstGeom>
          <a:noFill/>
        </p:spPr>
        <p:txBody>
          <a:bodyPr wrap="square" rtlCol="0">
            <a:spAutoFit/>
          </a:bodyPr>
          <a:lstStyle/>
          <a:p>
            <a:r>
              <a:rPr lang="en-US" sz="1600" dirty="0"/>
              <a:t>#</a:t>
            </a:r>
            <a:r>
              <a:rPr lang="en-US" sz="1600" dirty="0" err="1"/>
              <a:t>IndiaFightsCorona</a:t>
            </a:r>
            <a:endParaRPr lang="en-US" sz="1600" dirty="0"/>
          </a:p>
          <a:p>
            <a:endParaRPr lang="en-US" sz="1600" dirty="0"/>
          </a:p>
          <a:p>
            <a:r>
              <a:rPr lang="en-US" sz="1600" dirty="0"/>
              <a:t>Mr. Soap is on duty to protect us. </a:t>
            </a:r>
            <a:r>
              <a:rPr lang="en-US" sz="1600" dirty="0" err="1"/>
              <a:t>Practise</a:t>
            </a:r>
            <a:r>
              <a:rPr lang="en-US" sz="1600" dirty="0"/>
              <a:t> frequent-hand washing with soap and water to stay protected from #COVID19. Share this information and help us to help you.</a:t>
            </a:r>
            <a:br>
              <a:rPr lang="en-US" sz="1600" dirty="0"/>
            </a:br>
            <a:r>
              <a:rPr lang="en-US" sz="1600" dirty="0"/>
              <a:t>#</a:t>
            </a:r>
            <a:r>
              <a:rPr lang="en-US" sz="1600" dirty="0" err="1"/>
              <a:t>CoronaOutbreak</a:t>
            </a:r>
            <a:r>
              <a:rPr lang="en-US" sz="1600" dirty="0"/>
              <a:t> #</a:t>
            </a:r>
            <a:r>
              <a:rPr lang="en-US" sz="1600" dirty="0" err="1"/>
              <a:t>SwasthaBharat</a:t>
            </a:r>
            <a:r>
              <a:rPr lang="en-US" sz="1600" dirty="0"/>
              <a:t> #</a:t>
            </a:r>
            <a:r>
              <a:rPr lang="en-US" sz="1600" dirty="0" err="1"/>
              <a:t>HealthForAll</a:t>
            </a:r>
            <a:endParaRPr lang="en-US" sz="1600" dirty="0"/>
          </a:p>
        </p:txBody>
      </p:sp>
    </p:spTree>
    <p:extLst>
      <p:ext uri="{BB962C8B-B14F-4D97-AF65-F5344CB8AC3E}">
        <p14:creationId xmlns:p14="http://schemas.microsoft.com/office/powerpoint/2010/main" val="13055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6B5A8A-88EC-475D-8E96-9FB4D7589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42775" cy="6858000"/>
          </a:xfrm>
          <a:prstGeom prst="rect">
            <a:avLst/>
          </a:prstGeom>
        </p:spPr>
      </p:pic>
      <p:sp>
        <p:nvSpPr>
          <p:cNvPr id="2" name="Rectangle 1">
            <a:extLst>
              <a:ext uri="{FF2B5EF4-FFF2-40B4-BE49-F238E27FC236}">
                <a16:creationId xmlns:a16="http://schemas.microsoft.com/office/drawing/2014/main" id="{FB545E7D-163C-4E4F-ACF8-717045E3155D}"/>
              </a:ext>
            </a:extLst>
          </p:cNvPr>
          <p:cNvSpPr/>
          <p:nvPr/>
        </p:nvSpPr>
        <p:spPr>
          <a:xfrm>
            <a:off x="9963150" y="1524000"/>
            <a:ext cx="2303750" cy="4247317"/>
          </a:xfrm>
          <a:prstGeom prst="rect">
            <a:avLst/>
          </a:prstGeom>
        </p:spPr>
        <p:txBody>
          <a:bodyPr wrap="square">
            <a:spAutoFit/>
          </a:bodyPr>
          <a:lstStyle/>
          <a:p>
            <a:r>
              <a:rPr lang="en-IN" dirty="0"/>
              <a:t>#</a:t>
            </a:r>
            <a:r>
              <a:rPr lang="en-IN" dirty="0" err="1"/>
              <a:t>IndiaFightsCorona</a:t>
            </a:r>
            <a:endParaRPr lang="en-IN" dirty="0"/>
          </a:p>
          <a:p>
            <a:endParaRPr lang="en-IN" dirty="0"/>
          </a:p>
          <a:p>
            <a:r>
              <a:rPr lang="en-IN" dirty="0" err="1"/>
              <a:t>श्रीमान</a:t>
            </a:r>
            <a:r>
              <a:rPr lang="en-IN" dirty="0"/>
              <a:t> </a:t>
            </a:r>
            <a:r>
              <a:rPr lang="en-IN" dirty="0" err="1"/>
              <a:t>साबुन</a:t>
            </a:r>
            <a:r>
              <a:rPr lang="en-IN" dirty="0"/>
              <a:t> </a:t>
            </a:r>
            <a:r>
              <a:rPr lang="en-IN" dirty="0" err="1"/>
              <a:t>हमारी</a:t>
            </a:r>
            <a:r>
              <a:rPr lang="en-IN" dirty="0"/>
              <a:t> </a:t>
            </a:r>
            <a:r>
              <a:rPr lang="en-IN" dirty="0" err="1"/>
              <a:t>सुरक्षा</a:t>
            </a:r>
            <a:r>
              <a:rPr lang="en-IN" dirty="0"/>
              <a:t> </a:t>
            </a:r>
            <a:r>
              <a:rPr lang="en-IN" dirty="0" err="1"/>
              <a:t>के</a:t>
            </a:r>
            <a:r>
              <a:rPr lang="en-IN" dirty="0"/>
              <a:t> </a:t>
            </a:r>
            <a:r>
              <a:rPr lang="en-IN" dirty="0" err="1"/>
              <a:t>लिए</a:t>
            </a:r>
            <a:r>
              <a:rPr lang="en-IN" dirty="0"/>
              <a:t> </a:t>
            </a:r>
            <a:r>
              <a:rPr lang="en-IN" dirty="0" err="1"/>
              <a:t>अपना</a:t>
            </a:r>
            <a:r>
              <a:rPr lang="en-IN" dirty="0"/>
              <a:t> </a:t>
            </a:r>
            <a:r>
              <a:rPr lang="en-IN" dirty="0" err="1"/>
              <a:t>कर्तव्य</a:t>
            </a:r>
            <a:r>
              <a:rPr lang="en-IN" dirty="0"/>
              <a:t> </a:t>
            </a:r>
            <a:r>
              <a:rPr lang="en-IN" dirty="0" err="1"/>
              <a:t>निभा</a:t>
            </a:r>
            <a:r>
              <a:rPr lang="en-IN" dirty="0"/>
              <a:t> </a:t>
            </a:r>
            <a:r>
              <a:rPr lang="en-IN" dirty="0" err="1"/>
              <a:t>रहे</a:t>
            </a:r>
            <a:r>
              <a:rPr lang="en-IN" dirty="0"/>
              <a:t> </a:t>
            </a:r>
            <a:r>
              <a:rPr lang="en-IN" dirty="0" err="1"/>
              <a:t>हैं</a:t>
            </a:r>
            <a:r>
              <a:rPr lang="en-IN" dirty="0"/>
              <a:t>। #COVID19 </a:t>
            </a:r>
            <a:r>
              <a:rPr lang="en-IN" dirty="0" err="1"/>
              <a:t>से</a:t>
            </a:r>
            <a:r>
              <a:rPr lang="en-IN" dirty="0"/>
              <a:t> </a:t>
            </a:r>
            <a:r>
              <a:rPr lang="en-IN" dirty="0" err="1"/>
              <a:t>बचाव</a:t>
            </a:r>
            <a:r>
              <a:rPr lang="en-IN" dirty="0"/>
              <a:t> </a:t>
            </a:r>
            <a:r>
              <a:rPr lang="en-IN" dirty="0" err="1"/>
              <a:t>के</a:t>
            </a:r>
            <a:r>
              <a:rPr lang="en-IN" dirty="0"/>
              <a:t> </a:t>
            </a:r>
            <a:r>
              <a:rPr lang="en-IN" dirty="0" err="1"/>
              <a:t>लिए</a:t>
            </a:r>
            <a:r>
              <a:rPr lang="en-IN" dirty="0"/>
              <a:t> </a:t>
            </a:r>
            <a:r>
              <a:rPr lang="en-IN" dirty="0" err="1"/>
              <a:t>साबुन</a:t>
            </a:r>
            <a:r>
              <a:rPr lang="en-IN" dirty="0"/>
              <a:t> </a:t>
            </a:r>
            <a:r>
              <a:rPr lang="en-IN" dirty="0" err="1"/>
              <a:t>और</a:t>
            </a:r>
            <a:r>
              <a:rPr lang="en-IN" dirty="0"/>
              <a:t> </a:t>
            </a:r>
            <a:r>
              <a:rPr lang="en-IN" dirty="0" err="1"/>
              <a:t>पानी</a:t>
            </a:r>
            <a:r>
              <a:rPr lang="en-IN" dirty="0"/>
              <a:t> </a:t>
            </a:r>
            <a:r>
              <a:rPr lang="en-IN" dirty="0" err="1"/>
              <a:t>से</a:t>
            </a:r>
            <a:r>
              <a:rPr lang="en-IN" dirty="0"/>
              <a:t> </a:t>
            </a:r>
            <a:r>
              <a:rPr lang="en-IN" dirty="0" err="1"/>
              <a:t>बार-बार</a:t>
            </a:r>
            <a:r>
              <a:rPr lang="en-IN" dirty="0"/>
              <a:t> </a:t>
            </a:r>
            <a:r>
              <a:rPr lang="en-IN" dirty="0" err="1"/>
              <a:t>अपने</a:t>
            </a:r>
            <a:r>
              <a:rPr lang="en-IN" dirty="0"/>
              <a:t> </a:t>
            </a:r>
            <a:r>
              <a:rPr lang="en-IN" dirty="0" err="1"/>
              <a:t>हाथों</a:t>
            </a:r>
            <a:r>
              <a:rPr lang="en-IN" dirty="0"/>
              <a:t> </a:t>
            </a:r>
            <a:r>
              <a:rPr lang="en-IN" dirty="0" err="1"/>
              <a:t>को</a:t>
            </a:r>
            <a:r>
              <a:rPr lang="en-IN" dirty="0"/>
              <a:t> </a:t>
            </a:r>
            <a:r>
              <a:rPr lang="en-IN" dirty="0" err="1"/>
              <a:t>धोएं</a:t>
            </a:r>
            <a:r>
              <a:rPr lang="en-IN" dirty="0"/>
              <a:t>। </a:t>
            </a:r>
            <a:r>
              <a:rPr lang="en-IN" dirty="0" err="1"/>
              <a:t>इस</a:t>
            </a:r>
            <a:r>
              <a:rPr lang="en-IN" dirty="0"/>
              <a:t> </a:t>
            </a:r>
            <a:r>
              <a:rPr lang="en-IN" dirty="0" err="1"/>
              <a:t>जानकारी</a:t>
            </a:r>
            <a:r>
              <a:rPr lang="en-IN" dirty="0"/>
              <a:t> </a:t>
            </a:r>
            <a:r>
              <a:rPr lang="en-IN" dirty="0" err="1"/>
              <a:t>को</a:t>
            </a:r>
            <a:r>
              <a:rPr lang="en-IN" dirty="0"/>
              <a:t> </a:t>
            </a:r>
            <a:r>
              <a:rPr lang="en-IN" dirty="0" err="1"/>
              <a:t>लोगों</a:t>
            </a:r>
            <a:r>
              <a:rPr lang="en-IN" dirty="0"/>
              <a:t> </a:t>
            </a:r>
            <a:r>
              <a:rPr lang="en-IN" dirty="0" err="1"/>
              <a:t>में</a:t>
            </a:r>
            <a:r>
              <a:rPr lang="en-IN" dirty="0"/>
              <a:t> </a:t>
            </a:r>
            <a:r>
              <a:rPr lang="en-IN" dirty="0" err="1"/>
              <a:t>साझा</a:t>
            </a:r>
            <a:r>
              <a:rPr lang="en-IN" dirty="0"/>
              <a:t> </a:t>
            </a:r>
            <a:r>
              <a:rPr lang="en-IN" dirty="0" err="1"/>
              <a:t>करें</a:t>
            </a:r>
            <a:r>
              <a:rPr lang="en-IN" dirty="0"/>
              <a:t> </a:t>
            </a:r>
            <a:r>
              <a:rPr lang="en-IN" dirty="0" err="1"/>
              <a:t>और</a:t>
            </a:r>
            <a:r>
              <a:rPr lang="en-IN" dirty="0"/>
              <a:t> </a:t>
            </a:r>
            <a:r>
              <a:rPr lang="en-IN" dirty="0" err="1"/>
              <a:t>अपनी</a:t>
            </a:r>
            <a:r>
              <a:rPr lang="en-IN" dirty="0"/>
              <a:t> </a:t>
            </a:r>
            <a:r>
              <a:rPr lang="en-IN" dirty="0" err="1"/>
              <a:t>सुरक्षा</a:t>
            </a:r>
            <a:r>
              <a:rPr lang="en-IN" dirty="0"/>
              <a:t> </a:t>
            </a:r>
            <a:r>
              <a:rPr lang="en-IN" dirty="0" err="1"/>
              <a:t>के</a:t>
            </a:r>
            <a:r>
              <a:rPr lang="en-IN" dirty="0"/>
              <a:t> </a:t>
            </a:r>
            <a:r>
              <a:rPr lang="en-IN" dirty="0" err="1"/>
              <a:t>लिए</a:t>
            </a:r>
            <a:r>
              <a:rPr lang="en-IN" dirty="0"/>
              <a:t> </a:t>
            </a:r>
            <a:r>
              <a:rPr lang="en-IN" dirty="0" err="1"/>
              <a:t>हमारी</a:t>
            </a:r>
            <a:r>
              <a:rPr lang="en-IN" dirty="0"/>
              <a:t> </a:t>
            </a:r>
            <a:r>
              <a:rPr lang="en-IN" dirty="0" err="1"/>
              <a:t>मदद</a:t>
            </a:r>
            <a:r>
              <a:rPr lang="en-IN" dirty="0"/>
              <a:t> </a:t>
            </a:r>
            <a:r>
              <a:rPr lang="en-IN" dirty="0" err="1"/>
              <a:t>करें</a:t>
            </a:r>
            <a:r>
              <a:rPr lang="en-IN" dirty="0"/>
              <a:t>। #</a:t>
            </a:r>
            <a:r>
              <a:rPr lang="en-IN" dirty="0" err="1"/>
              <a:t>CoronaOutbreak</a:t>
            </a:r>
            <a:r>
              <a:rPr lang="en-IN" dirty="0"/>
              <a:t> #</a:t>
            </a:r>
            <a:r>
              <a:rPr lang="en-IN" dirty="0" err="1"/>
              <a:t>SwasthaBharat</a:t>
            </a:r>
            <a:r>
              <a:rPr lang="en-IN" dirty="0"/>
              <a:t> #</a:t>
            </a:r>
            <a:r>
              <a:rPr lang="en-IN" dirty="0" err="1"/>
              <a:t>HealthForAll</a:t>
            </a:r>
            <a:endParaRPr lang="en-IN" dirty="0"/>
          </a:p>
        </p:txBody>
      </p:sp>
    </p:spTree>
    <p:extLst>
      <p:ext uri="{BB962C8B-B14F-4D97-AF65-F5344CB8AC3E}">
        <p14:creationId xmlns:p14="http://schemas.microsoft.com/office/powerpoint/2010/main" val="1632333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850</Words>
  <Application>Microsoft Office PowerPoint</Application>
  <PresentationFormat>Widescreen</PresentationFormat>
  <Paragraphs>79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system-ui</vt:lpstr>
      <vt:lpstr>Office Theme</vt:lpstr>
      <vt:lpstr>HANDWASH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Abhaa Tandon</dc:creator>
  <cp:lastModifiedBy>Suruchi Aggarwal</cp:lastModifiedBy>
  <cp:revision>63</cp:revision>
  <dcterms:created xsi:type="dcterms:W3CDTF">2020-03-12T04:41:18Z</dcterms:created>
  <dcterms:modified xsi:type="dcterms:W3CDTF">2020-07-01T11:01:57Z</dcterms:modified>
</cp:coreProperties>
</file>