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13" r:id="rId2"/>
    <p:sldId id="332" r:id="rId3"/>
    <p:sldId id="258" r:id="rId4"/>
    <p:sldId id="262" r:id="rId5"/>
    <p:sldId id="263" r:id="rId6"/>
    <p:sldId id="264" r:id="rId7"/>
    <p:sldId id="265" r:id="rId8"/>
    <p:sldId id="26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D8E8BD7-0E0B-4952-9C9B-D80BEFC9B3FE}">
          <p14:sldIdLst>
            <p14:sldId id="513"/>
            <p14:sldId id="332"/>
            <p14:sldId id="258"/>
            <p14:sldId id="262"/>
            <p14:sldId id="263"/>
            <p14:sldId id="264"/>
            <p14:sldId id="265"/>
            <p14:sldId id="266"/>
          </p14:sldIdLst>
        </p14:section>
        <p14:section name="Untitled Section" id="{ADC37069-032B-45A4-A4DE-C6054ED68CF8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37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5D988-F1A2-4FAD-89CB-17E5141779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2DF1F3-40A9-45F4-B9AD-1C547D7D42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FBE8E-EE3F-4610-884B-FAD837B37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FBD8-9C0C-4735-983B-028823B8BE90}" type="datetimeFigureOut">
              <a:rPr lang="en-IN" smtClean="0"/>
              <a:t>14-05-2020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9BDB9-23D8-4B26-8B54-7020AE728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F0D74-ECEF-4EA6-BFA7-906556F9D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CAB-9A2C-4DC0-9A88-F46773ECAD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25663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BCED4-F243-49CF-AB81-C5597CE88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06F6F2-3EED-4DE3-958C-392E618EBA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CB49EF-F2D7-4146-99E8-52783F26B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FBD8-9C0C-4735-983B-028823B8BE90}" type="datetimeFigureOut">
              <a:rPr lang="en-IN" smtClean="0"/>
              <a:t>14-05-2020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F0C57-AD4D-4865-A7E7-E7FEB5A96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F02DA-4413-49EF-AEB8-879336983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CAB-9A2C-4DC0-9A88-F46773ECAD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38045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88BFC6-7FE5-41BD-873D-01801EE3A0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7AF7D8-F20C-42B8-86AA-D17AE75956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1F680-4DDC-4628-8D06-E59FEC74F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FBD8-9C0C-4735-983B-028823B8BE90}" type="datetimeFigureOut">
              <a:rPr lang="en-IN" smtClean="0"/>
              <a:t>14-05-2020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E7FE2D-225B-48EA-B7DA-C4DB22F39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3C23E-F8EF-4B89-9ECF-4840455C2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CAB-9A2C-4DC0-9A88-F46773ECAD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98724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ABC7C-4850-459C-A52D-40DB8FE1E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8C630-460F-4646-B49A-05EC42A526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8E305-6998-476C-B067-88107593A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FBD8-9C0C-4735-983B-028823B8BE90}" type="datetimeFigureOut">
              <a:rPr lang="en-IN" smtClean="0"/>
              <a:t>14-05-2020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CBC52-F90E-40D6-A732-534458E3D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B26FF-38D4-497D-A355-FF84C4716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CAB-9A2C-4DC0-9A88-F46773ECAD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41955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64572-6BD3-45A3-B6D5-9B2592195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8C3B3D-C3A8-4EF8-B49B-DCDF2ED04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84FC2-A977-4EEF-B69F-BA9738D6B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FBD8-9C0C-4735-983B-028823B8BE90}" type="datetimeFigureOut">
              <a:rPr lang="en-IN" smtClean="0"/>
              <a:t>14-05-2020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452E4-84AA-44BF-8DA9-86B9CC821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0B9C0-3639-441C-8D2F-EE522A38C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CAB-9A2C-4DC0-9A88-F46773ECAD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95913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B1838-24D9-4618-AA53-2D61EFEAA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E90CF-6B5B-47E6-8741-E8189BE54D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D6F50A-5E7C-4511-B236-28A1E07429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C7B6E5-D4F2-4BB4-96EE-67284B24E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FBD8-9C0C-4735-983B-028823B8BE90}" type="datetimeFigureOut">
              <a:rPr lang="en-IN" smtClean="0"/>
              <a:t>14-05-2020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71A83C-46C0-4CCB-AB70-99572B1EB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7B5205-C83A-4A4D-87A3-BF9ED2094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CAB-9A2C-4DC0-9A88-F46773ECAD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8292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37428-5EF0-40C3-82DE-F7C334EC2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F25CB9-9CEA-4806-8AA1-8EE2DA8708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2A90AC-5422-4CA1-B66F-EDB2409568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5357AB-B970-4C77-920B-16168DB250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04A6B4-8DD9-4015-B195-402F15D09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A67CCC-7F2B-4E71-8EC1-AD2C27872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FBD8-9C0C-4735-983B-028823B8BE90}" type="datetimeFigureOut">
              <a:rPr lang="en-IN" smtClean="0"/>
              <a:t>14-05-2020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A1FA58-B632-4237-9D6D-E351A5B6A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C8F001-6A9E-45A8-BDFD-BCCB5005E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CAB-9A2C-4DC0-9A88-F46773ECAD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96743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F8918-B623-4A70-85A6-572956317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85E65A-DD08-44AF-9A0A-797E744D8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FBD8-9C0C-4735-983B-028823B8BE90}" type="datetimeFigureOut">
              <a:rPr lang="en-IN" smtClean="0"/>
              <a:t>14-05-2020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5BE55-14C0-41BC-85B7-8FD3C0ECB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4BB82-E574-47CD-B03E-7351DAB82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CAB-9A2C-4DC0-9A88-F46773ECAD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15323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13A66A-D6A1-46A5-93E3-1EE3D2502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FBD8-9C0C-4735-983B-028823B8BE90}" type="datetimeFigureOut">
              <a:rPr lang="en-IN" smtClean="0"/>
              <a:t>14-05-2020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F47137-0C00-4005-BED0-5B7BDA5B9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77E08-139F-4B70-9259-5D1E5AE49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CAB-9A2C-4DC0-9A88-F46773ECAD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93174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B9B97-4877-4CEE-982C-7BB6D4A46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93C78-80C8-4592-82B8-1BC37E6A6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019754-17CE-47A1-AA26-9E89A4EE8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22817A-B363-4212-801D-7F0DBAFAD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FBD8-9C0C-4735-983B-028823B8BE90}" type="datetimeFigureOut">
              <a:rPr lang="en-IN" smtClean="0"/>
              <a:t>14-05-2020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1E991A-5676-4928-BC22-42A8FB5BC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92706-386F-4C56-8CBA-42AE8BB49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CAB-9A2C-4DC0-9A88-F46773ECAD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89982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BA3A9-89C6-4A25-B169-45A34E64E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A0E8DF-2EDA-477C-A409-4377A32FFA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2D1B23-4108-4CFF-9697-82A5366AA9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DFCB69-9610-4F4A-9FD8-346967B7E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FBD8-9C0C-4735-983B-028823B8BE90}" type="datetimeFigureOut">
              <a:rPr lang="en-IN" smtClean="0"/>
              <a:t>14-05-2020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9E6B1B-683F-4323-9D53-AA7A20068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605328-DE46-4EFA-8B32-35A499651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CAB-9A2C-4DC0-9A88-F46773ECAD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23765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23C0E5-BB97-450B-820F-83B3E604F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95F22E-2B84-49B9-B51D-879D3D1DB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EDF51-600F-4D01-8EDE-F6D9E8ECD0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AFBD8-9C0C-4735-983B-028823B8BE90}" type="datetimeFigureOut">
              <a:rPr lang="en-IN" smtClean="0"/>
              <a:t>14-05-2020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3F86-40FF-40A0-9A08-7B006F1D3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4D808C-6338-4431-980C-C35215B328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0BCAB-9A2C-4DC0-9A88-F46773ECAD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794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hashtag/COVID19?src=hashtag_click" TargetMode="External"/><Relationship Id="rId7" Type="http://schemas.openxmlformats.org/officeDocument/2006/relationships/hyperlink" Target="https://twitter.com/MoHFW_INDIA/status/1236534146047987712/photo/1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witter.com/hashtag/CoronaOutbreak?src=hashtag_click" TargetMode="External"/><Relationship Id="rId5" Type="http://schemas.openxmlformats.org/officeDocument/2006/relationships/hyperlink" Target="https://twitter.com/hashtag/HealthForAll?src=hashtag_click" TargetMode="External"/><Relationship Id="rId4" Type="http://schemas.openxmlformats.org/officeDocument/2006/relationships/hyperlink" Target="https://twitter.com/hashtag/SwasthaBharat?src=hashtag_clic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hashtag/COVID19?src=hashtag_click" TargetMode="External"/><Relationship Id="rId7" Type="http://schemas.openxmlformats.org/officeDocument/2006/relationships/hyperlink" Target="https://twitter.com/MoHFW_INDIA/status/1236593482069729281/photo/1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witter.com/hashtag/CoronaOutbreak?src=hashtag_click" TargetMode="External"/><Relationship Id="rId5" Type="http://schemas.openxmlformats.org/officeDocument/2006/relationships/hyperlink" Target="https://twitter.com/hashtag/HealthForAll?src=hashtag_click" TargetMode="External"/><Relationship Id="rId4" Type="http://schemas.openxmlformats.org/officeDocument/2006/relationships/hyperlink" Target="https://twitter.com/hashtag/SwasthaBharat?src=hashtag_click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hashtag/COVID19?src=hashtag_click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witter.com/hashtag/CoronaOutbreak?src=hashtag_click" TargetMode="External"/><Relationship Id="rId5" Type="http://schemas.openxmlformats.org/officeDocument/2006/relationships/hyperlink" Target="https://twitter.com/hashtag/HealthForAll?src=hashtag_click" TargetMode="External"/><Relationship Id="rId4" Type="http://schemas.openxmlformats.org/officeDocument/2006/relationships/hyperlink" Target="https://twitter.com/hashtag/SwasthaBharat?src=hashtag_click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hashtag/COVID19?src=hashtag_click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witter.com/hashtag/CoronaOutbreak?src=hashtag_click" TargetMode="External"/><Relationship Id="rId5" Type="http://schemas.openxmlformats.org/officeDocument/2006/relationships/hyperlink" Target="https://twitter.com/hashtag/HealthForAll?src=hashtag_click" TargetMode="External"/><Relationship Id="rId4" Type="http://schemas.openxmlformats.org/officeDocument/2006/relationships/hyperlink" Target="https://twitter.com/hashtag/SwasthaBharat?src=hashtag_click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hashtag/COVID19?src=hashtag_click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witter.com/hashtag/CoronaOutbreak?src=hashtag_click" TargetMode="External"/><Relationship Id="rId5" Type="http://schemas.openxmlformats.org/officeDocument/2006/relationships/hyperlink" Target="https://twitter.com/hashtag/HealthForAll?src=hashtag_click" TargetMode="External"/><Relationship Id="rId4" Type="http://schemas.openxmlformats.org/officeDocument/2006/relationships/hyperlink" Target="https://twitter.com/hashtag/SwasthaBharat?src=hashtag_click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hashtag/COVID19?src=hashtag_click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witter.com/hashtag/CoronaOutbreak?src=hashtag_click" TargetMode="External"/><Relationship Id="rId5" Type="http://schemas.openxmlformats.org/officeDocument/2006/relationships/hyperlink" Target="https://twitter.com/hashtag/HealthForAll?src=hashtag_click" TargetMode="External"/><Relationship Id="rId4" Type="http://schemas.openxmlformats.org/officeDocument/2006/relationships/hyperlink" Target="https://twitter.com/hashtag/SwasthaBharat?src=hashtag_clic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FAB30-A06D-44A0-9493-945D7D1B2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852" y="1260976"/>
            <a:ext cx="9973995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Coronavirus and how does it spread?</a:t>
            </a:r>
            <a:br>
              <a:rPr lang="en-US" dirty="0"/>
            </a:b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15E6593-AEF1-41A4-BD7A-9207F47399C8}"/>
              </a:ext>
            </a:extLst>
          </p:cNvPr>
          <p:cNvSpPr txBox="1">
            <a:spLocks/>
          </p:cNvSpPr>
          <p:nvPr/>
        </p:nvSpPr>
        <p:spPr>
          <a:xfrm>
            <a:off x="980050" y="48245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/>
              <a:t>For access to open files, please write to us at</a:t>
            </a:r>
            <a:br>
              <a:rPr lang="en-US" sz="3600"/>
            </a:br>
            <a:r>
              <a:rPr lang="en-US" sz="3600"/>
              <a:t>mohfwindia@gmail.com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23985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03ACC5E-EAF4-45C8-8500-B0ECFC6F3B57}"/>
              </a:ext>
            </a:extLst>
          </p:cNvPr>
          <p:cNvSpPr/>
          <p:nvPr/>
        </p:nvSpPr>
        <p:spPr>
          <a:xfrm>
            <a:off x="9286875" y="1438275"/>
            <a:ext cx="25717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IndiaFightsCorona</a:t>
            </a:r>
            <a:endParaRPr lang="en-US" dirty="0"/>
          </a:p>
          <a:p>
            <a:endParaRPr lang="en-US" dirty="0"/>
          </a:p>
          <a:p>
            <a:r>
              <a:rPr lang="en-US" dirty="0"/>
              <a:t>Know about the answers to some frequently asked questions regarding #COVID19 with our #COVIDFAQ </a:t>
            </a:r>
          </a:p>
          <a:p>
            <a:r>
              <a:rPr lang="en-US" dirty="0"/>
              <a:t>Keep yourself up to date with the correct information and help us to help you. #</a:t>
            </a:r>
            <a:r>
              <a:rPr lang="en-US" dirty="0" err="1"/>
              <a:t>SwasthaBharat</a:t>
            </a:r>
            <a:r>
              <a:rPr lang="en-US" dirty="0"/>
              <a:t> #</a:t>
            </a:r>
            <a:r>
              <a:rPr lang="en-US" dirty="0" err="1"/>
              <a:t>CoronaOutbreak</a:t>
            </a:r>
            <a:r>
              <a:rPr lang="en-US" dirty="0"/>
              <a:t> #</a:t>
            </a:r>
            <a:r>
              <a:rPr lang="en-US" dirty="0" err="1"/>
              <a:t>HealthForAll</a:t>
            </a:r>
            <a:endParaRPr lang="en-IN" dirty="0"/>
          </a:p>
        </p:txBody>
      </p:sp>
      <p:pic>
        <p:nvPicPr>
          <p:cNvPr id="8" name="WhatsApp Video 2020-03-31 at 9.10.21 PM">
            <a:hlinkClick r:id="" action="ppaction://media"/>
            <a:extLst>
              <a:ext uri="{FF2B5EF4-FFF2-40B4-BE49-F238E27FC236}">
                <a16:creationId xmlns:a16="http://schemas.microsoft.com/office/drawing/2014/main" id="{E7FA0CC2-E43D-4EFD-9F9E-2FDA51AE88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8463" y="1447800"/>
            <a:ext cx="7955912" cy="413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03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1A83D661-0876-4315-8828-A24F4A482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91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8135661-3522-4828-843D-DD9C6F57CF27}"/>
              </a:ext>
            </a:extLst>
          </p:cNvPr>
          <p:cNvSpPr/>
          <p:nvPr/>
        </p:nvSpPr>
        <p:spPr>
          <a:xfrm>
            <a:off x="5286375" y="2294662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14171A"/>
                </a:solidFill>
                <a:latin typeface="system-ui"/>
              </a:rPr>
              <a:t>Know how </a:t>
            </a:r>
            <a:r>
              <a:rPr lang="en-US" dirty="0">
                <a:solidFill>
                  <a:srgbClr val="1B95E0"/>
                </a:solidFill>
                <a:latin typeface="system-ui"/>
                <a:hlinkClick r:id="rId3"/>
              </a:rPr>
              <a:t>#COVID19</a:t>
            </a:r>
            <a:r>
              <a:rPr lang="en-US" dirty="0">
                <a:solidFill>
                  <a:srgbClr val="14171A"/>
                </a:solidFill>
                <a:latin typeface="system-ui"/>
              </a:rPr>
              <a:t> can spread. Share this information to create awareness and help us to help you. Make sure you, and the people around you, follow good respiratory hygiene. </a:t>
            </a:r>
            <a:r>
              <a:rPr lang="en-US" dirty="0">
                <a:solidFill>
                  <a:srgbClr val="1B95E0"/>
                </a:solidFill>
                <a:latin typeface="system-ui"/>
                <a:hlinkClick r:id="rId4"/>
              </a:rPr>
              <a:t>#</a:t>
            </a:r>
            <a:r>
              <a:rPr lang="en-US" dirty="0" err="1">
                <a:solidFill>
                  <a:srgbClr val="1B95E0"/>
                </a:solidFill>
                <a:latin typeface="system-ui"/>
                <a:hlinkClick r:id="rId4"/>
              </a:rPr>
              <a:t>SwasthaBharat</a:t>
            </a:r>
            <a:r>
              <a:rPr lang="en-US" dirty="0">
                <a:solidFill>
                  <a:srgbClr val="14171A"/>
                </a:solidFill>
                <a:latin typeface="system-ui"/>
              </a:rPr>
              <a:t> </a:t>
            </a:r>
            <a:r>
              <a:rPr lang="en-US" dirty="0">
                <a:solidFill>
                  <a:srgbClr val="1B95E0"/>
                </a:solidFill>
                <a:latin typeface="system-ui"/>
                <a:hlinkClick r:id="rId5"/>
              </a:rPr>
              <a:t>#</a:t>
            </a:r>
            <a:r>
              <a:rPr lang="en-US" dirty="0" err="1">
                <a:solidFill>
                  <a:srgbClr val="1B95E0"/>
                </a:solidFill>
                <a:latin typeface="system-ui"/>
                <a:hlinkClick r:id="rId5"/>
              </a:rPr>
              <a:t>HealthForAll</a:t>
            </a:r>
            <a:r>
              <a:rPr lang="en-US" dirty="0">
                <a:solidFill>
                  <a:srgbClr val="14171A"/>
                </a:solidFill>
                <a:latin typeface="system-ui"/>
              </a:rPr>
              <a:t> </a:t>
            </a:r>
            <a:r>
              <a:rPr lang="en-US" dirty="0">
                <a:solidFill>
                  <a:srgbClr val="1B95E0"/>
                </a:solidFill>
                <a:latin typeface="system-ui"/>
                <a:hlinkClick r:id="rId6"/>
              </a:rPr>
              <a:t>#</a:t>
            </a:r>
            <a:r>
              <a:rPr lang="en-US" dirty="0" err="1">
                <a:solidFill>
                  <a:srgbClr val="1B95E0"/>
                </a:solidFill>
                <a:latin typeface="system-ui"/>
                <a:hlinkClick r:id="rId6"/>
              </a:rPr>
              <a:t>CoronaOutbreak</a:t>
            </a:r>
            <a:endParaRPr lang="en-US" dirty="0">
              <a:solidFill>
                <a:srgbClr val="14171A"/>
              </a:solidFill>
              <a:latin typeface="system-ui"/>
            </a:endParaRPr>
          </a:p>
          <a:p>
            <a:b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hlinkClick r:id="rId7"/>
              </a:rPr>
            </a:b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44520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">
            <a:extLst>
              <a:ext uri="{FF2B5EF4-FFF2-40B4-BE49-F238E27FC236}">
                <a16:creationId xmlns:a16="http://schemas.microsoft.com/office/drawing/2014/main" id="{552E3B4F-8B19-45BE-BEDB-FD3025752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91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E5A180C-BB81-4384-BE6F-1869A2CB4621}"/>
              </a:ext>
            </a:extLst>
          </p:cNvPr>
          <p:cNvSpPr/>
          <p:nvPr/>
        </p:nvSpPr>
        <p:spPr>
          <a:xfrm>
            <a:off x="5391150" y="277606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14171A"/>
                </a:solidFill>
                <a:latin typeface="system-ui"/>
              </a:rPr>
              <a:t>Stay safe and protect yourself and others from </a:t>
            </a:r>
            <a:r>
              <a:rPr lang="en-US" dirty="0">
                <a:solidFill>
                  <a:srgbClr val="1B95E0"/>
                </a:solidFill>
                <a:latin typeface="system-ui"/>
                <a:hlinkClick r:id="rId3"/>
              </a:rPr>
              <a:t>#COVID19</a:t>
            </a:r>
            <a:r>
              <a:rPr lang="en-US" dirty="0">
                <a:solidFill>
                  <a:srgbClr val="14171A"/>
                </a:solidFill>
                <a:latin typeface="system-ui"/>
              </a:rPr>
              <a:t>. Share this information to create awareness and help us to help you. </a:t>
            </a:r>
            <a:r>
              <a:rPr lang="en-US" dirty="0">
                <a:solidFill>
                  <a:srgbClr val="1B95E0"/>
                </a:solidFill>
                <a:latin typeface="system-ui"/>
                <a:hlinkClick r:id="rId4"/>
              </a:rPr>
              <a:t>#</a:t>
            </a:r>
            <a:r>
              <a:rPr lang="en-US" dirty="0" err="1">
                <a:solidFill>
                  <a:srgbClr val="1B95E0"/>
                </a:solidFill>
                <a:latin typeface="system-ui"/>
                <a:hlinkClick r:id="rId4"/>
              </a:rPr>
              <a:t>SwasthaBharat</a:t>
            </a:r>
            <a:r>
              <a:rPr lang="en-US" dirty="0">
                <a:solidFill>
                  <a:srgbClr val="14171A"/>
                </a:solidFill>
                <a:latin typeface="system-ui"/>
              </a:rPr>
              <a:t> </a:t>
            </a:r>
            <a:r>
              <a:rPr lang="en-US" dirty="0">
                <a:solidFill>
                  <a:srgbClr val="1B95E0"/>
                </a:solidFill>
                <a:latin typeface="system-ui"/>
                <a:hlinkClick r:id="rId5"/>
              </a:rPr>
              <a:t>#</a:t>
            </a:r>
            <a:r>
              <a:rPr lang="en-US" dirty="0" err="1">
                <a:solidFill>
                  <a:srgbClr val="1B95E0"/>
                </a:solidFill>
                <a:latin typeface="system-ui"/>
                <a:hlinkClick r:id="rId5"/>
              </a:rPr>
              <a:t>HealthForAll</a:t>
            </a:r>
            <a:r>
              <a:rPr lang="en-US" dirty="0">
                <a:solidFill>
                  <a:srgbClr val="14171A"/>
                </a:solidFill>
                <a:latin typeface="system-ui"/>
              </a:rPr>
              <a:t> </a:t>
            </a:r>
            <a:r>
              <a:rPr lang="en-US" dirty="0">
                <a:solidFill>
                  <a:srgbClr val="1B95E0"/>
                </a:solidFill>
                <a:latin typeface="system-ui"/>
                <a:hlinkClick r:id="rId6"/>
              </a:rPr>
              <a:t>#</a:t>
            </a:r>
            <a:r>
              <a:rPr lang="en-US" dirty="0" err="1">
                <a:solidFill>
                  <a:srgbClr val="1B95E0"/>
                </a:solidFill>
                <a:latin typeface="system-ui"/>
                <a:hlinkClick r:id="rId6"/>
              </a:rPr>
              <a:t>CoronaOutbreak</a:t>
            </a:r>
            <a:r>
              <a:rPr lang="en-US" dirty="0">
                <a:solidFill>
                  <a:srgbClr val="14171A"/>
                </a:solidFill>
                <a:latin typeface="system-ui"/>
              </a:rPr>
              <a:t>.</a:t>
            </a:r>
          </a:p>
          <a:p>
            <a:b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hlinkClick r:id="rId7"/>
              </a:rPr>
            </a:b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38382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">
            <a:extLst>
              <a:ext uri="{FF2B5EF4-FFF2-40B4-BE49-F238E27FC236}">
                <a16:creationId xmlns:a16="http://schemas.microsoft.com/office/drawing/2014/main" id="{01D5534F-949E-4D32-A59E-7D0673C4F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91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01AB810-BDF1-4C4E-9D6F-02A9B8CB358E}"/>
              </a:ext>
            </a:extLst>
          </p:cNvPr>
          <p:cNvSpPr/>
          <p:nvPr/>
        </p:nvSpPr>
        <p:spPr>
          <a:xfrm>
            <a:off x="5572125" y="242441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14171A"/>
                </a:solidFill>
                <a:latin typeface="system-ui"/>
              </a:rPr>
              <a:t>Simple acts like washing your hands frequently with soap &amp; water can protect from </a:t>
            </a:r>
            <a:r>
              <a:rPr lang="en-US" dirty="0">
                <a:solidFill>
                  <a:srgbClr val="1B95E0"/>
                </a:solidFill>
                <a:latin typeface="system-ui"/>
                <a:hlinkClick r:id="rId3"/>
              </a:rPr>
              <a:t>#COVID19</a:t>
            </a:r>
            <a:r>
              <a:rPr lang="en-US" dirty="0">
                <a:solidFill>
                  <a:srgbClr val="14171A"/>
                </a:solidFill>
                <a:latin typeface="system-ui"/>
              </a:rPr>
              <a:t>. Share this information with others too. </a:t>
            </a:r>
            <a:r>
              <a:rPr lang="en-US" dirty="0">
                <a:solidFill>
                  <a:srgbClr val="1B95E0"/>
                </a:solidFill>
                <a:latin typeface="system-ui"/>
                <a:hlinkClick r:id="rId4"/>
              </a:rPr>
              <a:t>#</a:t>
            </a:r>
            <a:r>
              <a:rPr lang="en-US" dirty="0" err="1">
                <a:solidFill>
                  <a:srgbClr val="1B95E0"/>
                </a:solidFill>
                <a:latin typeface="system-ui"/>
                <a:hlinkClick r:id="rId4"/>
              </a:rPr>
              <a:t>SwasthaBharat</a:t>
            </a:r>
            <a:r>
              <a:rPr lang="en-US" dirty="0">
                <a:solidFill>
                  <a:srgbClr val="14171A"/>
                </a:solidFill>
                <a:latin typeface="system-ui"/>
              </a:rPr>
              <a:t> </a:t>
            </a:r>
            <a:r>
              <a:rPr lang="en-US" dirty="0">
                <a:solidFill>
                  <a:srgbClr val="1B95E0"/>
                </a:solidFill>
                <a:latin typeface="system-ui"/>
                <a:hlinkClick r:id="rId5"/>
              </a:rPr>
              <a:t>#</a:t>
            </a:r>
            <a:r>
              <a:rPr lang="en-US" dirty="0" err="1">
                <a:solidFill>
                  <a:srgbClr val="1B95E0"/>
                </a:solidFill>
                <a:latin typeface="system-ui"/>
                <a:hlinkClick r:id="rId5"/>
              </a:rPr>
              <a:t>HealthForAll</a:t>
            </a:r>
            <a:r>
              <a:rPr lang="en-US" dirty="0">
                <a:solidFill>
                  <a:srgbClr val="14171A"/>
                </a:solidFill>
                <a:latin typeface="system-ui"/>
              </a:rPr>
              <a:t> </a:t>
            </a:r>
            <a:r>
              <a:rPr lang="en-US" dirty="0">
                <a:solidFill>
                  <a:srgbClr val="1B95E0"/>
                </a:solidFill>
                <a:latin typeface="system-ui"/>
                <a:hlinkClick r:id="rId6"/>
              </a:rPr>
              <a:t>#</a:t>
            </a:r>
            <a:r>
              <a:rPr lang="en-US" dirty="0" err="1">
                <a:solidFill>
                  <a:srgbClr val="1B95E0"/>
                </a:solidFill>
                <a:latin typeface="system-ui"/>
                <a:hlinkClick r:id="rId6"/>
              </a:rPr>
              <a:t>CoronaOutbreak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33342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">
            <a:extLst>
              <a:ext uri="{FF2B5EF4-FFF2-40B4-BE49-F238E27FC236}">
                <a16:creationId xmlns:a16="http://schemas.microsoft.com/office/drawing/2014/main" id="{B9C752FF-39A7-48AB-9AFB-32EE1339D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91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41D7D92-72B9-44EB-B75D-78991AE5E8E9}"/>
              </a:ext>
            </a:extLst>
          </p:cNvPr>
          <p:cNvSpPr/>
          <p:nvPr/>
        </p:nvSpPr>
        <p:spPr>
          <a:xfrm>
            <a:off x="5581650" y="246688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i-IN" dirty="0">
                <a:solidFill>
                  <a:srgbClr val="14171A"/>
                </a:solidFill>
                <a:latin typeface="system-ui"/>
              </a:rPr>
              <a:t>सुरक्षित रहें और स्वयं को </a:t>
            </a:r>
            <a:r>
              <a:rPr lang="hi-IN" dirty="0">
                <a:solidFill>
                  <a:srgbClr val="1B95E0"/>
                </a:solidFill>
                <a:latin typeface="system-ui"/>
                <a:hlinkClick r:id="rId3"/>
              </a:rPr>
              <a:t>#</a:t>
            </a:r>
            <a:r>
              <a:rPr lang="en-IN" dirty="0">
                <a:solidFill>
                  <a:srgbClr val="1B95E0"/>
                </a:solidFill>
                <a:latin typeface="system-ui"/>
                <a:hlinkClick r:id="rId3"/>
              </a:rPr>
              <a:t>COVID19</a:t>
            </a:r>
            <a:r>
              <a:rPr lang="en-IN" dirty="0">
                <a:solidFill>
                  <a:srgbClr val="14171A"/>
                </a:solidFill>
                <a:latin typeface="system-ui"/>
              </a:rPr>
              <a:t> </a:t>
            </a:r>
            <a:r>
              <a:rPr lang="hi-IN" dirty="0">
                <a:solidFill>
                  <a:srgbClr val="14171A"/>
                </a:solidFill>
                <a:latin typeface="system-ui"/>
              </a:rPr>
              <a:t>से सुरक्षित रखें। लोगों में जागरूकता पैदा करने के लिए इस जानकारी को साझा करें और अपनी सुरक्षा के लिए हमारे साथ सहयोग करें। </a:t>
            </a:r>
            <a:r>
              <a:rPr lang="hi-IN" dirty="0">
                <a:solidFill>
                  <a:srgbClr val="1B95E0"/>
                </a:solidFill>
                <a:latin typeface="system-ui"/>
                <a:hlinkClick r:id="rId4"/>
              </a:rPr>
              <a:t>#</a:t>
            </a:r>
            <a:r>
              <a:rPr lang="en-IN" dirty="0" err="1">
                <a:solidFill>
                  <a:srgbClr val="1B95E0"/>
                </a:solidFill>
                <a:latin typeface="system-ui"/>
                <a:hlinkClick r:id="rId4"/>
              </a:rPr>
              <a:t>SwasthaBharat</a:t>
            </a:r>
            <a:r>
              <a:rPr lang="en-IN" dirty="0">
                <a:solidFill>
                  <a:srgbClr val="14171A"/>
                </a:solidFill>
                <a:latin typeface="system-ui"/>
              </a:rPr>
              <a:t> </a:t>
            </a:r>
            <a:r>
              <a:rPr lang="en-IN" dirty="0">
                <a:solidFill>
                  <a:srgbClr val="1B95E0"/>
                </a:solidFill>
                <a:latin typeface="system-ui"/>
                <a:hlinkClick r:id="rId5"/>
              </a:rPr>
              <a:t>#</a:t>
            </a:r>
            <a:r>
              <a:rPr lang="en-IN" dirty="0" err="1">
                <a:solidFill>
                  <a:srgbClr val="1B95E0"/>
                </a:solidFill>
                <a:latin typeface="system-ui"/>
                <a:hlinkClick r:id="rId5"/>
              </a:rPr>
              <a:t>HealthForAll</a:t>
            </a:r>
            <a:r>
              <a:rPr lang="en-IN" dirty="0">
                <a:solidFill>
                  <a:srgbClr val="14171A"/>
                </a:solidFill>
                <a:latin typeface="system-ui"/>
              </a:rPr>
              <a:t> </a:t>
            </a:r>
            <a:r>
              <a:rPr lang="en-IN" dirty="0">
                <a:solidFill>
                  <a:srgbClr val="1B95E0"/>
                </a:solidFill>
                <a:latin typeface="system-ui"/>
                <a:hlinkClick r:id="rId6"/>
              </a:rPr>
              <a:t>#</a:t>
            </a:r>
            <a:r>
              <a:rPr lang="en-IN" dirty="0" err="1">
                <a:solidFill>
                  <a:srgbClr val="1B95E0"/>
                </a:solidFill>
                <a:latin typeface="system-ui"/>
                <a:hlinkClick r:id="rId6"/>
              </a:rPr>
              <a:t>CoronaOutbreak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87922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">
            <a:extLst>
              <a:ext uri="{FF2B5EF4-FFF2-40B4-BE49-F238E27FC236}">
                <a16:creationId xmlns:a16="http://schemas.microsoft.com/office/drawing/2014/main" id="{36BB1F55-EB85-459E-BB96-532F3F686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91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D832227-4CFB-409C-AD15-A9D2F11E0D75}"/>
              </a:ext>
            </a:extLst>
          </p:cNvPr>
          <p:cNvSpPr/>
          <p:nvPr/>
        </p:nvSpPr>
        <p:spPr>
          <a:xfrm>
            <a:off x="5629275" y="274311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u="sng" dirty="0">
                <a:solidFill>
                  <a:srgbClr val="1B95E0"/>
                </a:solidFill>
                <a:latin typeface="system-ui"/>
                <a:hlinkClick r:id="rId3"/>
              </a:rPr>
              <a:t>#COVID19</a:t>
            </a:r>
            <a:r>
              <a:rPr lang="en-IN" dirty="0">
                <a:solidFill>
                  <a:srgbClr val="14171A"/>
                </a:solidFill>
                <a:latin typeface="system-ui"/>
              </a:rPr>
              <a:t> </a:t>
            </a:r>
            <a:r>
              <a:rPr lang="hi-IN" dirty="0">
                <a:solidFill>
                  <a:srgbClr val="14171A"/>
                </a:solidFill>
                <a:latin typeface="system-ui"/>
              </a:rPr>
              <a:t>से स्वयं को सुरक्षित रखने के लिए अच्छी स्वास्थ्य स्वच्छता का पालन करें। अपने हाथों को बार-बार अल्कोहल-आधारित हैंड वॉश या साबुन और पानी से साफ करें। </a:t>
            </a:r>
            <a:r>
              <a:rPr lang="hi-IN" dirty="0">
                <a:solidFill>
                  <a:srgbClr val="1B95E0"/>
                </a:solidFill>
                <a:latin typeface="system-ui"/>
                <a:hlinkClick r:id="rId4"/>
              </a:rPr>
              <a:t>#</a:t>
            </a:r>
            <a:r>
              <a:rPr lang="en-IN" dirty="0" err="1">
                <a:solidFill>
                  <a:srgbClr val="1B95E0"/>
                </a:solidFill>
                <a:latin typeface="system-ui"/>
                <a:hlinkClick r:id="rId4"/>
              </a:rPr>
              <a:t>SwasthaBharat</a:t>
            </a:r>
            <a:r>
              <a:rPr lang="en-IN" dirty="0">
                <a:solidFill>
                  <a:srgbClr val="14171A"/>
                </a:solidFill>
                <a:latin typeface="system-ui"/>
              </a:rPr>
              <a:t> </a:t>
            </a:r>
            <a:r>
              <a:rPr lang="en-IN" dirty="0">
                <a:solidFill>
                  <a:srgbClr val="1B95E0"/>
                </a:solidFill>
                <a:latin typeface="system-ui"/>
                <a:hlinkClick r:id="rId5"/>
              </a:rPr>
              <a:t>#</a:t>
            </a:r>
            <a:r>
              <a:rPr lang="en-IN" dirty="0" err="1">
                <a:solidFill>
                  <a:srgbClr val="1B95E0"/>
                </a:solidFill>
                <a:latin typeface="system-ui"/>
                <a:hlinkClick r:id="rId5"/>
              </a:rPr>
              <a:t>HealthForAll</a:t>
            </a:r>
            <a:r>
              <a:rPr lang="en-IN" dirty="0">
                <a:solidFill>
                  <a:srgbClr val="14171A"/>
                </a:solidFill>
                <a:latin typeface="system-ui"/>
              </a:rPr>
              <a:t> </a:t>
            </a:r>
            <a:r>
              <a:rPr lang="en-IN" dirty="0">
                <a:solidFill>
                  <a:srgbClr val="1B95E0"/>
                </a:solidFill>
                <a:latin typeface="system-ui"/>
                <a:hlinkClick r:id="rId6"/>
              </a:rPr>
              <a:t>#</a:t>
            </a:r>
            <a:r>
              <a:rPr lang="en-IN" dirty="0" err="1">
                <a:solidFill>
                  <a:srgbClr val="1B95E0"/>
                </a:solidFill>
                <a:latin typeface="system-ui"/>
                <a:hlinkClick r:id="rId6"/>
              </a:rPr>
              <a:t>CoronaOutbreak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9366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">
            <a:extLst>
              <a:ext uri="{FF2B5EF4-FFF2-40B4-BE49-F238E27FC236}">
                <a16:creationId xmlns:a16="http://schemas.microsoft.com/office/drawing/2014/main" id="{17F27C6C-FFDD-49B3-A202-6A8FC8AD8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91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66762C1-4041-4EE9-82FE-14ED6FA62A26}"/>
              </a:ext>
            </a:extLst>
          </p:cNvPr>
          <p:cNvSpPr/>
          <p:nvPr/>
        </p:nvSpPr>
        <p:spPr>
          <a:xfrm>
            <a:off x="5486400" y="269111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i-IN" dirty="0">
                <a:solidFill>
                  <a:srgbClr val="14171A"/>
                </a:solidFill>
                <a:latin typeface="system-ui"/>
              </a:rPr>
              <a:t>जानिए कैसे </a:t>
            </a:r>
            <a:r>
              <a:rPr lang="hi-IN" dirty="0">
                <a:solidFill>
                  <a:srgbClr val="1B95E0"/>
                </a:solidFill>
                <a:latin typeface="system-ui"/>
                <a:hlinkClick r:id="rId3"/>
              </a:rPr>
              <a:t>#</a:t>
            </a:r>
            <a:r>
              <a:rPr lang="en-IN" dirty="0">
                <a:solidFill>
                  <a:srgbClr val="1B95E0"/>
                </a:solidFill>
                <a:latin typeface="system-ui"/>
                <a:hlinkClick r:id="rId3"/>
              </a:rPr>
              <a:t>COVID19</a:t>
            </a:r>
            <a:r>
              <a:rPr lang="en-IN" dirty="0">
                <a:solidFill>
                  <a:srgbClr val="14171A"/>
                </a:solidFill>
                <a:latin typeface="system-ui"/>
              </a:rPr>
              <a:t> </a:t>
            </a:r>
            <a:r>
              <a:rPr lang="hi-IN" dirty="0">
                <a:solidFill>
                  <a:srgbClr val="14171A"/>
                </a:solidFill>
                <a:latin typeface="system-ui"/>
              </a:rPr>
              <a:t>फैल सकता है और यह सुनिश्चित करें कि आप और आपके आसपास के लोग अपनी स्वच्छता का ध्यान रखें। </a:t>
            </a:r>
            <a:r>
              <a:rPr lang="hi-IN" dirty="0">
                <a:solidFill>
                  <a:srgbClr val="1B95E0"/>
                </a:solidFill>
                <a:latin typeface="system-ui"/>
                <a:hlinkClick r:id="rId4"/>
              </a:rPr>
              <a:t>#</a:t>
            </a:r>
            <a:r>
              <a:rPr lang="en-IN" dirty="0" err="1">
                <a:solidFill>
                  <a:srgbClr val="1B95E0"/>
                </a:solidFill>
                <a:latin typeface="system-ui"/>
                <a:hlinkClick r:id="rId4"/>
              </a:rPr>
              <a:t>SwasthaBharat</a:t>
            </a:r>
            <a:r>
              <a:rPr lang="en-IN" dirty="0">
                <a:solidFill>
                  <a:srgbClr val="14171A"/>
                </a:solidFill>
                <a:latin typeface="system-ui"/>
              </a:rPr>
              <a:t> </a:t>
            </a:r>
            <a:r>
              <a:rPr lang="en-IN" dirty="0">
                <a:solidFill>
                  <a:srgbClr val="1B95E0"/>
                </a:solidFill>
                <a:latin typeface="system-ui"/>
                <a:hlinkClick r:id="rId5"/>
              </a:rPr>
              <a:t>#</a:t>
            </a:r>
            <a:r>
              <a:rPr lang="en-IN" dirty="0" err="1">
                <a:solidFill>
                  <a:srgbClr val="1B95E0"/>
                </a:solidFill>
                <a:latin typeface="system-ui"/>
                <a:hlinkClick r:id="rId5"/>
              </a:rPr>
              <a:t>HealthForAll</a:t>
            </a:r>
            <a:r>
              <a:rPr lang="en-IN" dirty="0">
                <a:solidFill>
                  <a:srgbClr val="14171A"/>
                </a:solidFill>
                <a:latin typeface="system-ui"/>
              </a:rPr>
              <a:t> </a:t>
            </a:r>
            <a:r>
              <a:rPr lang="en-IN" dirty="0">
                <a:solidFill>
                  <a:srgbClr val="1B95E0"/>
                </a:solidFill>
                <a:latin typeface="system-ui"/>
                <a:hlinkClick r:id="rId6"/>
              </a:rPr>
              <a:t>#</a:t>
            </a:r>
            <a:r>
              <a:rPr lang="en-IN" dirty="0" err="1">
                <a:solidFill>
                  <a:srgbClr val="1B95E0"/>
                </a:solidFill>
                <a:latin typeface="system-ui"/>
                <a:hlinkClick r:id="rId6"/>
              </a:rPr>
              <a:t>CoronaOutbreak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557474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268</Words>
  <Application>Microsoft Office PowerPoint</Application>
  <PresentationFormat>Widescreen</PresentationFormat>
  <Paragraphs>14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system-ui</vt:lpstr>
      <vt:lpstr>Times New Roman</vt:lpstr>
      <vt:lpstr>Office Theme</vt:lpstr>
      <vt:lpstr>What is Coronavirus and how does it spread?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Abhaa Tandon</dc:creator>
  <cp:lastModifiedBy>Suruchi Aggarwal</cp:lastModifiedBy>
  <cp:revision>60</cp:revision>
  <dcterms:created xsi:type="dcterms:W3CDTF">2020-03-12T04:41:18Z</dcterms:created>
  <dcterms:modified xsi:type="dcterms:W3CDTF">2020-05-14T08:35:29Z</dcterms:modified>
</cp:coreProperties>
</file>