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28" r:id="rId2"/>
    <p:sldId id="377" r:id="rId3"/>
    <p:sldId id="378" r:id="rId4"/>
    <p:sldId id="386" r:id="rId5"/>
    <p:sldId id="387" r:id="rId6"/>
    <p:sldId id="392" r:id="rId7"/>
    <p:sldId id="393" r:id="rId8"/>
    <p:sldId id="514" r:id="rId9"/>
    <p:sldId id="515" r:id="rId10"/>
    <p:sldId id="523" r:id="rId11"/>
    <p:sldId id="524" r:id="rId12"/>
    <p:sldId id="543" r:id="rId13"/>
    <p:sldId id="544" r:id="rId14"/>
    <p:sldId id="546" r:id="rId15"/>
    <p:sldId id="547" r:id="rId16"/>
    <p:sldId id="554" r:id="rId17"/>
    <p:sldId id="555" r:id="rId18"/>
    <p:sldId id="561" r:id="rId19"/>
    <p:sldId id="562" r:id="rId20"/>
    <p:sldId id="671" r:id="rId21"/>
    <p:sldId id="672" r:id="rId22"/>
    <p:sldId id="707" r:id="rId23"/>
    <p:sldId id="709" r:id="rId24"/>
    <p:sldId id="736" r:id="rId25"/>
    <p:sldId id="73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8E8BD7-0E0B-4952-9C9B-D80BEFC9B3FE}">
          <p14:sldIdLst>
            <p14:sldId id="528"/>
            <p14:sldId id="377"/>
            <p14:sldId id="378"/>
            <p14:sldId id="386"/>
            <p14:sldId id="387"/>
            <p14:sldId id="392"/>
            <p14:sldId id="393"/>
            <p14:sldId id="514"/>
            <p14:sldId id="515"/>
            <p14:sldId id="523"/>
            <p14:sldId id="524"/>
            <p14:sldId id="543"/>
            <p14:sldId id="544"/>
            <p14:sldId id="546"/>
            <p14:sldId id="547"/>
            <p14:sldId id="554"/>
            <p14:sldId id="555"/>
            <p14:sldId id="561"/>
            <p14:sldId id="562"/>
            <p14:sldId id="671"/>
            <p14:sldId id="672"/>
            <p14:sldId id="707"/>
            <p14:sldId id="709"/>
            <p14:sldId id="736"/>
            <p14:sldId id="737"/>
          </p14:sldIdLst>
        </p14:section>
        <p14:section name="Untitled Section" id="{ADC37069-032B-45A4-A4DE-C6054ED68CF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00" d="100"/>
        <a:sy n="100" d="100"/>
      </p:scale>
      <p:origin x="0" y="-93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D988-F1A2-4FAD-89CB-17E5141779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92DF1F3-40A9-45F4-B9AD-1C547D7D4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EDFBE8E-EE3F-4610-884B-FAD837B3718F}"/>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5" name="Footer Placeholder 4">
            <a:extLst>
              <a:ext uri="{FF2B5EF4-FFF2-40B4-BE49-F238E27FC236}">
                <a16:creationId xmlns:a16="http://schemas.microsoft.com/office/drawing/2014/main" id="{8AD9BDB9-23D8-4B26-8B54-7020AE7287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35F0D74-ECEF-4EA6-BFA7-906556F9D9AF}"/>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362566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CED4-F243-49CF-AB81-C5597CE88E9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906F6F2-3EED-4DE3-958C-392E618EBA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CB49EF-F2D7-4146-99E8-52783F26B100}"/>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5" name="Footer Placeholder 4">
            <a:extLst>
              <a:ext uri="{FF2B5EF4-FFF2-40B4-BE49-F238E27FC236}">
                <a16:creationId xmlns:a16="http://schemas.microsoft.com/office/drawing/2014/main" id="{6A5F0C57-AD4D-4865-A7E7-E7FEB5A96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CF02DA-4413-49EF-AEB8-879336983CF7}"/>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3438045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88BFC6-7FE5-41BD-873D-01801EE3A0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97AF7D8-F20C-42B8-86AA-D17AE75956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9C1F680-4DDC-4628-8D06-E59FEC74F255}"/>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5" name="Footer Placeholder 4">
            <a:extLst>
              <a:ext uri="{FF2B5EF4-FFF2-40B4-BE49-F238E27FC236}">
                <a16:creationId xmlns:a16="http://schemas.microsoft.com/office/drawing/2014/main" id="{BCE7FE2D-225B-48EA-B7DA-C4DB22F392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83C23E-F8EF-4B89-9ECF-4840455C2584}"/>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299872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BC7C-4850-459C-A52D-40DB8FE1E07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148C630-460F-4646-B49A-05EC42A52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5D8E305-6998-476C-B067-88107593A648}"/>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5" name="Footer Placeholder 4">
            <a:extLst>
              <a:ext uri="{FF2B5EF4-FFF2-40B4-BE49-F238E27FC236}">
                <a16:creationId xmlns:a16="http://schemas.microsoft.com/office/drawing/2014/main" id="{761CBC52-F90E-40D6-A732-534458E3DC5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04B26FF-38D4-497D-A355-FF84C471624C}"/>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294195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4572-6BD3-45A3-B6D5-9B2592195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08C3B3D-C3A8-4EF8-B49B-DCDF2ED04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D84FC2-A977-4EEF-B69F-BA9738D6BDAC}"/>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5" name="Footer Placeholder 4">
            <a:extLst>
              <a:ext uri="{FF2B5EF4-FFF2-40B4-BE49-F238E27FC236}">
                <a16:creationId xmlns:a16="http://schemas.microsoft.com/office/drawing/2014/main" id="{80E452E4-84AA-44BF-8DA9-86B9CC82199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60B9C0-3639-441C-8D2F-EE522A38C5D2}"/>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2595913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B1838-24D9-4618-AA53-2D61EFEAA83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9DE90CF-6B5B-47E6-8741-E8189BE54D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AD6F50A-5E7C-4511-B236-28A1E0742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C7B6E5-D4F2-4BB4-96EE-67284B24E9FA}"/>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6" name="Footer Placeholder 5">
            <a:extLst>
              <a:ext uri="{FF2B5EF4-FFF2-40B4-BE49-F238E27FC236}">
                <a16:creationId xmlns:a16="http://schemas.microsoft.com/office/drawing/2014/main" id="{1A71A83C-46C0-4CCB-AB70-99572B1EBDD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A7B5205-C83A-4A4D-87A3-BF9ED2094C48}"/>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15829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7428-5EF0-40C3-82DE-F7C334EC2B0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CF25CB9-9CEA-4806-8AA1-8EE2DA870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A90AC-5422-4CA1-B66F-EDB2409568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5357AB-B970-4C77-920B-16168DB25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4A6B4-8DD9-4015-B195-402F15D092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AA67CCC-7F2B-4E71-8EC1-AD2C27872AE5}"/>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8" name="Footer Placeholder 7">
            <a:extLst>
              <a:ext uri="{FF2B5EF4-FFF2-40B4-BE49-F238E27FC236}">
                <a16:creationId xmlns:a16="http://schemas.microsoft.com/office/drawing/2014/main" id="{F6A1FA58-B632-4237-9D6D-E351A5B6A49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4C8F001-6A9E-45A8-BDFD-BCCB5005E700}"/>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399674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8918-B623-4A70-85A6-57295631753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C85E65A-DD08-44AF-9A0A-797E744D8B3B}"/>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4" name="Footer Placeholder 3">
            <a:extLst>
              <a:ext uri="{FF2B5EF4-FFF2-40B4-BE49-F238E27FC236}">
                <a16:creationId xmlns:a16="http://schemas.microsoft.com/office/drawing/2014/main" id="{6105BE55-14C0-41BC-85B7-8FD3C0ECB6C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7A4BB82-E574-47CD-B03E-7351DAB820D9}"/>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51532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3A66A-D6A1-46A5-93E3-1EE3D250252F}"/>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3" name="Footer Placeholder 2">
            <a:extLst>
              <a:ext uri="{FF2B5EF4-FFF2-40B4-BE49-F238E27FC236}">
                <a16:creationId xmlns:a16="http://schemas.microsoft.com/office/drawing/2014/main" id="{09F47137-0C00-4005-BED0-5B7BDA5B94B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7D77E08-139F-4B70-9259-5D1E5AE49E22}"/>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389317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9B97-4877-4CEE-982C-7BB6D4A46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B393C78-80C8-4592-82B8-1BC37E6A6F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C019754-17CE-47A1-AA26-9E89A4EE8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2817A-B363-4212-801D-7F0DBAFADD98}"/>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6" name="Footer Placeholder 5">
            <a:extLst>
              <a:ext uri="{FF2B5EF4-FFF2-40B4-BE49-F238E27FC236}">
                <a16:creationId xmlns:a16="http://schemas.microsoft.com/office/drawing/2014/main" id="{C31E991A-5676-4928-BC22-42A8FB5BCC8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E492706-386F-4C56-8CBA-42AE8BB4964E}"/>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128998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A3A9-89C6-4A25-B169-45A34E64E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8A0E8DF-2EDA-477C-A409-4377A32FF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62D1B23-4108-4CFF-9697-82A5366AA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FCB69-9610-4F4A-9FD8-346967B7EEAF}"/>
              </a:ext>
            </a:extLst>
          </p:cNvPr>
          <p:cNvSpPr>
            <a:spLocks noGrp="1"/>
          </p:cNvSpPr>
          <p:nvPr>
            <p:ph type="dt" sz="half" idx="10"/>
          </p:nvPr>
        </p:nvSpPr>
        <p:spPr/>
        <p:txBody>
          <a:bodyPr/>
          <a:lstStyle/>
          <a:p>
            <a:fld id="{DF8AFBD8-9C0C-4735-983B-028823B8BE90}" type="datetimeFigureOut">
              <a:rPr lang="en-IN" smtClean="0"/>
              <a:t>11-06-2020</a:t>
            </a:fld>
            <a:endParaRPr lang="en-IN"/>
          </a:p>
        </p:txBody>
      </p:sp>
      <p:sp>
        <p:nvSpPr>
          <p:cNvPr id="6" name="Footer Placeholder 5">
            <a:extLst>
              <a:ext uri="{FF2B5EF4-FFF2-40B4-BE49-F238E27FC236}">
                <a16:creationId xmlns:a16="http://schemas.microsoft.com/office/drawing/2014/main" id="{719E6B1B-683F-4323-9D53-AA7A20068E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605328-DE46-4EFA-8B32-35A499651E0A}"/>
              </a:ext>
            </a:extLst>
          </p:cNvPr>
          <p:cNvSpPr>
            <a:spLocks noGrp="1"/>
          </p:cNvSpPr>
          <p:nvPr>
            <p:ph type="sldNum" sz="quarter" idx="12"/>
          </p:nvPr>
        </p:nvSpPr>
        <p:spPr/>
        <p:txBody>
          <a:bodyPr/>
          <a:lstStyle/>
          <a:p>
            <a:fld id="{2CB0BCAB-9A2C-4DC0-9A88-F46773ECADFE}" type="slidenum">
              <a:rPr lang="en-IN" smtClean="0"/>
              <a:t>‹#›</a:t>
            </a:fld>
            <a:endParaRPr lang="en-IN"/>
          </a:p>
        </p:txBody>
      </p:sp>
    </p:spTree>
    <p:extLst>
      <p:ext uri="{BB962C8B-B14F-4D97-AF65-F5344CB8AC3E}">
        <p14:creationId xmlns:p14="http://schemas.microsoft.com/office/powerpoint/2010/main" val="142376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3C0E5-BB97-450B-820F-83B3E604F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95F22E-2B84-49B9-B51D-879D3D1DBF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3EDF51-600F-4D01-8EDE-F6D9E8ECD0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AFBD8-9C0C-4735-983B-028823B8BE90}" type="datetimeFigureOut">
              <a:rPr lang="en-IN" smtClean="0"/>
              <a:t>11-06-2020</a:t>
            </a:fld>
            <a:endParaRPr lang="en-IN"/>
          </a:p>
        </p:txBody>
      </p:sp>
      <p:sp>
        <p:nvSpPr>
          <p:cNvPr id="5" name="Footer Placeholder 4">
            <a:extLst>
              <a:ext uri="{FF2B5EF4-FFF2-40B4-BE49-F238E27FC236}">
                <a16:creationId xmlns:a16="http://schemas.microsoft.com/office/drawing/2014/main" id="{BB783F86-40FF-40A0-9A08-7B006F1D3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E4D808C-6338-4431-980C-C35215B32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0BCAB-9A2C-4DC0-9A88-F46773ECADFE}" type="slidenum">
              <a:rPr lang="en-IN" smtClean="0"/>
              <a:t>‹#›</a:t>
            </a:fld>
            <a:endParaRPr lang="en-IN"/>
          </a:p>
        </p:txBody>
      </p:sp>
    </p:spTree>
    <p:extLst>
      <p:ext uri="{BB962C8B-B14F-4D97-AF65-F5344CB8AC3E}">
        <p14:creationId xmlns:p14="http://schemas.microsoft.com/office/powerpoint/2010/main" val="23794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416F-7CD3-4C4D-AB08-46600A2CE0E8}"/>
              </a:ext>
            </a:extLst>
          </p:cNvPr>
          <p:cNvSpPr>
            <a:spLocks noGrp="1"/>
          </p:cNvSpPr>
          <p:nvPr>
            <p:ph type="title"/>
          </p:nvPr>
        </p:nvSpPr>
        <p:spPr>
          <a:xfrm>
            <a:off x="838200" y="1856301"/>
            <a:ext cx="10515600" cy="1325563"/>
          </a:xfrm>
        </p:spPr>
        <p:txBody>
          <a:bodyPr/>
          <a:lstStyle/>
          <a:p>
            <a:pPr algn="ctr"/>
            <a:r>
              <a:rPr lang="en-US" dirty="0">
                <a:solidFill>
                  <a:schemeClr val="accent1">
                    <a:lumMod val="75000"/>
                  </a:schemeClr>
                </a:solidFill>
              </a:rPr>
              <a:t>ALL INDIA HELPLINE NUMBER 1075</a:t>
            </a:r>
          </a:p>
        </p:txBody>
      </p:sp>
      <p:sp>
        <p:nvSpPr>
          <p:cNvPr id="5" name="Title 1">
            <a:extLst>
              <a:ext uri="{FF2B5EF4-FFF2-40B4-BE49-F238E27FC236}">
                <a16:creationId xmlns:a16="http://schemas.microsoft.com/office/drawing/2014/main" id="{E0F7ADDF-55BC-49BE-893F-678ADB67E85B}"/>
              </a:ext>
            </a:extLst>
          </p:cNvPr>
          <p:cNvSpPr txBox="1">
            <a:spLocks/>
          </p:cNvSpPr>
          <p:nvPr/>
        </p:nvSpPr>
        <p:spPr>
          <a:xfrm>
            <a:off x="1091417" y="4937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accent1">
                    <a:lumMod val="75000"/>
                  </a:schemeClr>
                </a:solidFill>
              </a:rPr>
              <a:t>For  access to open files, please write to us at</a:t>
            </a:r>
            <a:br>
              <a:rPr lang="en-US" sz="2400" dirty="0">
                <a:solidFill>
                  <a:schemeClr val="accent1">
                    <a:lumMod val="75000"/>
                  </a:schemeClr>
                </a:solidFill>
              </a:rPr>
            </a:br>
            <a:r>
              <a:rPr lang="en-US" sz="2400" dirty="0">
                <a:solidFill>
                  <a:schemeClr val="accent1">
                    <a:lumMod val="75000"/>
                  </a:schemeClr>
                </a:solidFill>
              </a:rPr>
              <a:t>mohfwindia@gmail.com</a:t>
            </a:r>
          </a:p>
        </p:txBody>
      </p:sp>
    </p:spTree>
    <p:extLst>
      <p:ext uri="{BB962C8B-B14F-4D97-AF65-F5344CB8AC3E}">
        <p14:creationId xmlns:p14="http://schemas.microsoft.com/office/powerpoint/2010/main" val="31467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2862322"/>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Don't hesitate, be a responsible citizen. In case of any doubts related to #COVID19 call 1075 (toll-free). Help break the chain of COVID-19. #</a:t>
            </a:r>
            <a:r>
              <a:rPr lang="en-US" dirty="0" err="1"/>
              <a:t>HealthForAll</a:t>
            </a:r>
            <a:r>
              <a:rPr lang="en-US" dirty="0"/>
              <a:t> #</a:t>
            </a:r>
            <a:r>
              <a:rPr lang="en-US" dirty="0" err="1"/>
              <a:t>SwasthaBharat</a:t>
            </a:r>
            <a:r>
              <a:rPr lang="en-US" dirty="0"/>
              <a:t> #</a:t>
            </a:r>
            <a:r>
              <a:rPr lang="en-US" dirty="0" err="1"/>
              <a:t>CoronaOutbreak</a:t>
            </a:r>
            <a:endParaRPr lang="en-IN" dirty="0"/>
          </a:p>
        </p:txBody>
      </p:sp>
      <p:pic>
        <p:nvPicPr>
          <p:cNvPr id="3" name="Picture 2">
            <a:extLst>
              <a:ext uri="{FF2B5EF4-FFF2-40B4-BE49-F238E27FC236}">
                <a16:creationId xmlns:a16="http://schemas.microsoft.com/office/drawing/2014/main" id="{579C116A-BFB2-417B-9DD4-3AE53164B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6774"/>
            <a:ext cx="9075591" cy="5686425"/>
          </a:xfrm>
          <a:prstGeom prst="rect">
            <a:avLst/>
          </a:prstGeom>
        </p:spPr>
      </p:pic>
    </p:spTree>
    <p:extLst>
      <p:ext uri="{BB962C8B-B14F-4D97-AF65-F5344CB8AC3E}">
        <p14:creationId xmlns:p14="http://schemas.microsoft.com/office/powerpoint/2010/main" val="237833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416320"/>
          </a:xfrm>
          <a:prstGeom prst="rect">
            <a:avLst/>
          </a:prstGeom>
        </p:spPr>
        <p:txBody>
          <a:bodyPr wrap="square">
            <a:spAutoFit/>
          </a:bodyPr>
          <a:lstStyle/>
          <a:p>
            <a:r>
              <a:rPr lang="en-US" dirty="0"/>
              <a:t>#</a:t>
            </a:r>
            <a:r>
              <a:rPr lang="en-US" dirty="0" err="1"/>
              <a:t>IndiaFightsCorona</a:t>
            </a:r>
            <a:endParaRPr lang="en-US" dirty="0"/>
          </a:p>
          <a:p>
            <a:endParaRPr lang="en-IN" dirty="0"/>
          </a:p>
          <a:p>
            <a:r>
              <a:rPr lang="hi-IN" dirty="0"/>
              <a:t>संकोच न करें</a:t>
            </a:r>
            <a:r>
              <a:rPr lang="en-IN" dirty="0"/>
              <a:t>, </a:t>
            </a:r>
            <a:r>
              <a:rPr lang="hi-IN" dirty="0"/>
              <a:t>एक जिम्मेदार नागरिक बनें। </a:t>
            </a:r>
            <a:r>
              <a:rPr lang="en-IN" dirty="0"/>
              <a:t>#</a:t>
            </a:r>
            <a:r>
              <a:rPr lang="en-US" dirty="0"/>
              <a:t>COVID19 </a:t>
            </a:r>
            <a:r>
              <a:rPr lang="hi-IN" dirty="0"/>
              <a:t>से संबंधित किसी भी तरह के संदेह के मामले में 1075 (टोल-फ्री) पर कॉल करें। </a:t>
            </a:r>
            <a:r>
              <a:rPr lang="en-US" dirty="0"/>
              <a:t>COVID-19 </a:t>
            </a:r>
            <a:r>
              <a:rPr lang="hi-IN" dirty="0"/>
              <a:t>की श्रृंखला को तोड़ने में मदद करें।</a:t>
            </a:r>
            <a:r>
              <a:rPr lang="en-IN" dirty="0"/>
              <a:t> #</a:t>
            </a:r>
            <a:r>
              <a:rPr lang="en-US" dirty="0" err="1"/>
              <a:t>HealthForAll</a:t>
            </a:r>
            <a:r>
              <a:rPr lang="en-US" dirty="0"/>
              <a:t> #</a:t>
            </a:r>
            <a:r>
              <a:rPr lang="en-US" dirty="0" err="1"/>
              <a:t>SwasthaBharat</a:t>
            </a:r>
            <a:r>
              <a:rPr lang="en-US" dirty="0"/>
              <a:t> #</a:t>
            </a:r>
            <a:r>
              <a:rPr lang="en-US" dirty="0" err="1"/>
              <a:t>CoronaOutbreak</a:t>
            </a:r>
            <a:endParaRPr lang="en-IN" dirty="0"/>
          </a:p>
        </p:txBody>
      </p:sp>
      <p:pic>
        <p:nvPicPr>
          <p:cNvPr id="5" name="Picture 4">
            <a:extLst>
              <a:ext uri="{FF2B5EF4-FFF2-40B4-BE49-F238E27FC236}">
                <a16:creationId xmlns:a16="http://schemas.microsoft.com/office/drawing/2014/main" id="{0AC1FC2B-1D18-4F75-A8A7-91932882D2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90575"/>
            <a:ext cx="9242811" cy="5791199"/>
          </a:xfrm>
          <a:prstGeom prst="rect">
            <a:avLst/>
          </a:prstGeom>
        </p:spPr>
      </p:pic>
    </p:spTree>
    <p:extLst>
      <p:ext uri="{BB962C8B-B14F-4D97-AF65-F5344CB8AC3E}">
        <p14:creationId xmlns:p14="http://schemas.microsoft.com/office/powerpoint/2010/main" val="303534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416320"/>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Don’t hesitate to come forward and report your symptoms early. In case of any doubts related to #COVID19, call 1075 (toll free). #</a:t>
            </a:r>
            <a:r>
              <a:rPr lang="en-US" dirty="0" err="1"/>
              <a:t>HealthForAll</a:t>
            </a:r>
            <a:r>
              <a:rPr lang="en-US" dirty="0"/>
              <a:t> #</a:t>
            </a:r>
            <a:r>
              <a:rPr lang="en-US" dirty="0" err="1"/>
              <a:t>SwasthaBharat</a:t>
            </a:r>
            <a:r>
              <a:rPr lang="en-US" dirty="0"/>
              <a:t> #</a:t>
            </a:r>
            <a:r>
              <a:rPr lang="en-US" dirty="0" err="1"/>
              <a:t>CoronaOutbreak</a:t>
            </a:r>
            <a:r>
              <a:rPr lang="en-US" dirty="0"/>
              <a:t> #Lockdown3</a:t>
            </a:r>
            <a:endParaRPr lang="en-IN" dirty="0"/>
          </a:p>
          <a:p>
            <a:r>
              <a:rPr lang="en-US" dirty="0"/>
              <a:t> </a:t>
            </a:r>
            <a:endParaRPr lang="en-IN" dirty="0"/>
          </a:p>
        </p:txBody>
      </p:sp>
      <p:pic>
        <p:nvPicPr>
          <p:cNvPr id="3" name="Picture 2">
            <a:extLst>
              <a:ext uri="{FF2B5EF4-FFF2-40B4-BE49-F238E27FC236}">
                <a16:creationId xmlns:a16="http://schemas.microsoft.com/office/drawing/2014/main" id="{488158DC-CFA8-4287-95C6-F794B74AE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6364" cy="6858000"/>
          </a:xfrm>
          <a:prstGeom prst="rect">
            <a:avLst/>
          </a:prstGeom>
        </p:spPr>
      </p:pic>
      <p:pic>
        <p:nvPicPr>
          <p:cNvPr id="5" name="Picture 4">
            <a:extLst>
              <a:ext uri="{FF2B5EF4-FFF2-40B4-BE49-F238E27FC236}">
                <a16:creationId xmlns:a16="http://schemas.microsoft.com/office/drawing/2014/main" id="{BF0CED12-E861-4288-8E99-4C0A48C9E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 y="0"/>
            <a:ext cx="9236364" cy="6858000"/>
          </a:xfrm>
          <a:prstGeom prst="rect">
            <a:avLst/>
          </a:prstGeom>
        </p:spPr>
      </p:pic>
    </p:spTree>
    <p:extLst>
      <p:ext uri="{BB962C8B-B14F-4D97-AF65-F5344CB8AC3E}">
        <p14:creationId xmlns:p14="http://schemas.microsoft.com/office/powerpoint/2010/main" val="140408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693319"/>
          </a:xfrm>
          <a:prstGeom prst="rect">
            <a:avLst/>
          </a:prstGeom>
        </p:spPr>
        <p:txBody>
          <a:bodyPr wrap="square">
            <a:spAutoFit/>
          </a:bodyPr>
          <a:lstStyle/>
          <a:p>
            <a:r>
              <a:rPr lang="en-US" dirty="0"/>
              <a:t>#</a:t>
            </a:r>
            <a:r>
              <a:rPr lang="en-US" dirty="0" err="1"/>
              <a:t>IndiaFightsCorona</a:t>
            </a:r>
            <a:endParaRPr lang="en-US" dirty="0"/>
          </a:p>
          <a:p>
            <a:endParaRPr lang="en-US" dirty="0"/>
          </a:p>
          <a:p>
            <a:r>
              <a:rPr lang="hi-IN" dirty="0"/>
              <a:t>अपने लक्षणों के बारे में जानकारी देने में कोई संकोच न करें, तुरंत सूचना दें। #</a:t>
            </a:r>
            <a:r>
              <a:rPr lang="en-US" dirty="0"/>
              <a:t>COVID19 </a:t>
            </a:r>
            <a:r>
              <a:rPr lang="hi-IN" dirty="0"/>
              <a:t>से संबंधित किसी भी तरह के संदेह होने पर 1075 (टोल फ्री) पर कॉल करें। #</a:t>
            </a:r>
            <a:r>
              <a:rPr lang="en-US" dirty="0" err="1"/>
              <a:t>HealthForAll</a:t>
            </a:r>
            <a:r>
              <a:rPr lang="en-US" dirty="0"/>
              <a:t> #</a:t>
            </a:r>
            <a:r>
              <a:rPr lang="en-US" dirty="0" err="1"/>
              <a:t>SwasthaBharat</a:t>
            </a:r>
            <a:r>
              <a:rPr lang="en-US" dirty="0"/>
              <a:t> #</a:t>
            </a:r>
            <a:r>
              <a:rPr lang="en-US" dirty="0" err="1"/>
              <a:t>CoronaOutbreak</a:t>
            </a:r>
            <a:r>
              <a:rPr lang="en-US" dirty="0"/>
              <a:t> #Lockdown3</a:t>
            </a:r>
            <a:endParaRPr lang="en-IN" dirty="0"/>
          </a:p>
        </p:txBody>
      </p:sp>
      <p:pic>
        <p:nvPicPr>
          <p:cNvPr id="3" name="Picture 2">
            <a:extLst>
              <a:ext uri="{FF2B5EF4-FFF2-40B4-BE49-F238E27FC236}">
                <a16:creationId xmlns:a16="http://schemas.microsoft.com/office/drawing/2014/main" id="{9A2B3D4B-8AB1-4039-BF99-995584CEF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36364" cy="6858000"/>
          </a:xfrm>
          <a:prstGeom prst="rect">
            <a:avLst/>
          </a:prstGeom>
        </p:spPr>
      </p:pic>
    </p:spTree>
    <p:extLst>
      <p:ext uri="{BB962C8B-B14F-4D97-AF65-F5344CB8AC3E}">
        <p14:creationId xmlns:p14="http://schemas.microsoft.com/office/powerpoint/2010/main" val="201282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693319"/>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In case of symptoms like fever, cough or difficulty in breathing, call 1075 (toll free) and seek immediate help. Don’t hesitate. Together we will fight #COVID19. #</a:t>
            </a:r>
            <a:r>
              <a:rPr lang="en-US" dirty="0" err="1"/>
              <a:t>HealthForAll</a:t>
            </a:r>
            <a:r>
              <a:rPr lang="en-US" dirty="0"/>
              <a:t> #</a:t>
            </a:r>
            <a:r>
              <a:rPr lang="en-US" dirty="0" err="1"/>
              <a:t>CoronaOutbreak</a:t>
            </a:r>
            <a:r>
              <a:rPr lang="en-US" dirty="0"/>
              <a:t> #</a:t>
            </a:r>
            <a:r>
              <a:rPr lang="en-US" dirty="0" err="1"/>
              <a:t>SwasthaBharat</a:t>
            </a:r>
            <a:r>
              <a:rPr lang="en-US" dirty="0"/>
              <a:t> #Lockdown3</a:t>
            </a:r>
            <a:endParaRPr lang="en-IN" dirty="0"/>
          </a:p>
          <a:p>
            <a:r>
              <a:rPr lang="en-IN" dirty="0"/>
              <a:t> </a:t>
            </a:r>
          </a:p>
        </p:txBody>
      </p:sp>
      <p:pic>
        <p:nvPicPr>
          <p:cNvPr id="3" name="Picture 2">
            <a:extLst>
              <a:ext uri="{FF2B5EF4-FFF2-40B4-BE49-F238E27FC236}">
                <a16:creationId xmlns:a16="http://schemas.microsoft.com/office/drawing/2014/main" id="{E7968EAA-6206-410F-B26C-EECE97DC1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078685" cy="5295900"/>
          </a:xfrm>
          <a:prstGeom prst="rect">
            <a:avLst/>
          </a:prstGeom>
        </p:spPr>
      </p:pic>
    </p:spTree>
    <p:extLst>
      <p:ext uri="{BB962C8B-B14F-4D97-AF65-F5344CB8AC3E}">
        <p14:creationId xmlns:p14="http://schemas.microsoft.com/office/powerpoint/2010/main" val="73239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693319"/>
          </a:xfrm>
          <a:prstGeom prst="rect">
            <a:avLst/>
          </a:prstGeom>
        </p:spPr>
        <p:txBody>
          <a:bodyPr wrap="square">
            <a:spAutoFit/>
          </a:bodyPr>
          <a:lstStyle/>
          <a:p>
            <a:r>
              <a:rPr lang="en-US" dirty="0"/>
              <a:t>#</a:t>
            </a:r>
            <a:r>
              <a:rPr lang="en-US" dirty="0" err="1"/>
              <a:t>IndiaFightsCorona</a:t>
            </a:r>
            <a:endParaRPr lang="en-US" dirty="0"/>
          </a:p>
          <a:p>
            <a:endParaRPr lang="en-IN" dirty="0"/>
          </a:p>
          <a:p>
            <a:r>
              <a:rPr lang="hi-IN" dirty="0"/>
              <a:t>यदि आप बुखार</a:t>
            </a:r>
            <a:r>
              <a:rPr lang="en-IN" dirty="0"/>
              <a:t>, </a:t>
            </a:r>
            <a:r>
              <a:rPr lang="hi-IN" dirty="0"/>
              <a:t>खांसी या सांस लेने में कठिनाई जैसे लक्षण महसूस कर रहे हैं</a:t>
            </a:r>
            <a:r>
              <a:rPr lang="en-IN" dirty="0"/>
              <a:t>, </a:t>
            </a:r>
            <a:r>
              <a:rPr lang="hi-IN" dirty="0"/>
              <a:t>तो तत्काल मदद के लिए 1075 (टोल फ्री) पर कॉल करें। कोई संकोच न करो। हमें मिलकर </a:t>
            </a:r>
            <a:r>
              <a:rPr lang="en-IN" dirty="0"/>
              <a:t>#</a:t>
            </a:r>
            <a:r>
              <a:rPr lang="en-US" dirty="0"/>
              <a:t>COVID19 </a:t>
            </a:r>
            <a:r>
              <a:rPr lang="hi-IN" dirty="0"/>
              <a:t>से लड़ना है। </a:t>
            </a:r>
            <a:r>
              <a:rPr lang="en-IN" dirty="0"/>
              <a:t>#</a:t>
            </a:r>
            <a:r>
              <a:rPr lang="en-US" dirty="0" err="1"/>
              <a:t>HealthForAll</a:t>
            </a:r>
            <a:r>
              <a:rPr lang="en-US" dirty="0"/>
              <a:t> #</a:t>
            </a:r>
            <a:r>
              <a:rPr lang="en-US" dirty="0" err="1"/>
              <a:t>CoronaOutbreak</a:t>
            </a:r>
            <a:r>
              <a:rPr lang="en-US" dirty="0"/>
              <a:t> #</a:t>
            </a:r>
            <a:r>
              <a:rPr lang="en-US" dirty="0" err="1"/>
              <a:t>SwasthaBharat</a:t>
            </a:r>
            <a:r>
              <a:rPr lang="en-US" dirty="0"/>
              <a:t>  #Lockdown3</a:t>
            </a:r>
            <a:endParaRPr lang="en-IN" dirty="0"/>
          </a:p>
        </p:txBody>
      </p:sp>
      <p:pic>
        <p:nvPicPr>
          <p:cNvPr id="5" name="Picture 4">
            <a:extLst>
              <a:ext uri="{FF2B5EF4-FFF2-40B4-BE49-F238E27FC236}">
                <a16:creationId xmlns:a16="http://schemas.microsoft.com/office/drawing/2014/main" id="{F528332A-5DC8-4A13-8783-9DA24667A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6774"/>
            <a:ext cx="9303204" cy="5426869"/>
          </a:xfrm>
          <a:prstGeom prst="rect">
            <a:avLst/>
          </a:prstGeom>
        </p:spPr>
      </p:pic>
    </p:spTree>
    <p:extLst>
      <p:ext uri="{BB962C8B-B14F-4D97-AF65-F5344CB8AC3E}">
        <p14:creationId xmlns:p14="http://schemas.microsoft.com/office/powerpoint/2010/main" val="88092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693319"/>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Remember to call the all India helpline number 1075 (toll free) for immediate response to all health-related queries on #COVID19. Together we will fight COVID-19. #</a:t>
            </a:r>
            <a:r>
              <a:rPr lang="en-US" dirty="0" err="1"/>
              <a:t>HealthForAll</a:t>
            </a:r>
            <a:r>
              <a:rPr lang="en-US" dirty="0"/>
              <a:t> #</a:t>
            </a:r>
            <a:r>
              <a:rPr lang="en-US" dirty="0" err="1"/>
              <a:t>CoronaOutbreak</a:t>
            </a:r>
            <a:r>
              <a:rPr lang="en-US" dirty="0"/>
              <a:t> #</a:t>
            </a:r>
            <a:r>
              <a:rPr lang="en-US" dirty="0" err="1"/>
              <a:t>SwasthaBharat</a:t>
            </a:r>
            <a:r>
              <a:rPr lang="en-US" dirty="0"/>
              <a:t> #Lockdown3</a:t>
            </a:r>
            <a:endParaRPr lang="en-IN" dirty="0"/>
          </a:p>
        </p:txBody>
      </p:sp>
      <p:pic>
        <p:nvPicPr>
          <p:cNvPr id="6" name="Picture 5">
            <a:extLst>
              <a:ext uri="{FF2B5EF4-FFF2-40B4-BE49-F238E27FC236}">
                <a16:creationId xmlns:a16="http://schemas.microsoft.com/office/drawing/2014/main" id="{B5857848-53DF-4385-A896-EDB4DB488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6593"/>
            <a:ext cx="9077325" cy="5295107"/>
          </a:xfrm>
          <a:prstGeom prst="rect">
            <a:avLst/>
          </a:prstGeom>
        </p:spPr>
      </p:pic>
    </p:spTree>
    <p:extLst>
      <p:ext uri="{BB962C8B-B14F-4D97-AF65-F5344CB8AC3E}">
        <p14:creationId xmlns:p14="http://schemas.microsoft.com/office/powerpoint/2010/main" val="118389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693319"/>
          </a:xfrm>
          <a:prstGeom prst="rect">
            <a:avLst/>
          </a:prstGeom>
        </p:spPr>
        <p:txBody>
          <a:bodyPr wrap="square">
            <a:spAutoFit/>
          </a:bodyPr>
          <a:lstStyle/>
          <a:p>
            <a:r>
              <a:rPr lang="en-US" dirty="0"/>
              <a:t>#</a:t>
            </a:r>
            <a:r>
              <a:rPr lang="en-US" dirty="0" err="1"/>
              <a:t>IndiaFightsCorona</a:t>
            </a:r>
            <a:br>
              <a:rPr lang="en-US" dirty="0"/>
            </a:br>
            <a:br>
              <a:rPr lang="en-US" dirty="0"/>
            </a:br>
            <a:r>
              <a:rPr lang="en-US" dirty="0"/>
              <a:t>#COVID19 </a:t>
            </a:r>
            <a:r>
              <a:rPr lang="hi-IN" dirty="0"/>
              <a:t>से जुड़े स्वास्थ्य संबंधी सभी प्रश्नों के तत्काल जवाब के लिए ऑल इंडिया हेल्पलाइन नंबर 1075 (टोल फ्री) पर कॉल करें। हमें मिलकर </a:t>
            </a:r>
            <a:r>
              <a:rPr lang="en-US" dirty="0"/>
              <a:t>COVID-19 </a:t>
            </a:r>
            <a:r>
              <a:rPr lang="hi-IN" dirty="0"/>
              <a:t>से लड़ना है। </a:t>
            </a:r>
            <a:r>
              <a:rPr lang="en-IN" dirty="0"/>
              <a:t>#</a:t>
            </a:r>
            <a:r>
              <a:rPr lang="en-US" dirty="0" err="1"/>
              <a:t>HealthForAll</a:t>
            </a:r>
            <a:r>
              <a:rPr lang="en-US" dirty="0"/>
              <a:t> #</a:t>
            </a:r>
            <a:r>
              <a:rPr lang="en-US" dirty="0" err="1"/>
              <a:t>CoronaOutbreak</a:t>
            </a:r>
            <a:r>
              <a:rPr lang="en-US" dirty="0"/>
              <a:t> #</a:t>
            </a:r>
            <a:r>
              <a:rPr lang="en-US" dirty="0" err="1"/>
              <a:t>SwasthaBharat</a:t>
            </a:r>
            <a:r>
              <a:rPr lang="en-US" dirty="0"/>
              <a:t> #Lockdown3</a:t>
            </a:r>
            <a:endParaRPr lang="en-IN" dirty="0"/>
          </a:p>
        </p:txBody>
      </p:sp>
      <p:pic>
        <p:nvPicPr>
          <p:cNvPr id="6" name="Picture 5">
            <a:extLst>
              <a:ext uri="{FF2B5EF4-FFF2-40B4-BE49-F238E27FC236}">
                <a16:creationId xmlns:a16="http://schemas.microsoft.com/office/drawing/2014/main" id="{62ED3B74-BBCA-45CE-BAA4-D0D51888F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993"/>
            <a:ext cx="9315450" cy="5434013"/>
          </a:xfrm>
          <a:prstGeom prst="rect">
            <a:avLst/>
          </a:prstGeom>
        </p:spPr>
      </p:pic>
    </p:spTree>
    <p:extLst>
      <p:ext uri="{BB962C8B-B14F-4D97-AF65-F5344CB8AC3E}">
        <p14:creationId xmlns:p14="http://schemas.microsoft.com/office/powerpoint/2010/main" val="1453266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139321"/>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#COVID19 is curable. If you develop any symptoms, immediately call the all India helpline number 1075 (toll free) and help us to help you. #</a:t>
            </a:r>
            <a:r>
              <a:rPr lang="en-US" dirty="0" err="1"/>
              <a:t>HealthForAll</a:t>
            </a:r>
            <a:r>
              <a:rPr lang="en-US" dirty="0"/>
              <a:t> #</a:t>
            </a:r>
            <a:r>
              <a:rPr lang="en-US" dirty="0" err="1"/>
              <a:t>SwasthaBharat</a:t>
            </a:r>
            <a:r>
              <a:rPr lang="en-US" dirty="0"/>
              <a:t> #</a:t>
            </a:r>
            <a:r>
              <a:rPr lang="en-US" dirty="0" err="1"/>
              <a:t>CoronaOutbreak</a:t>
            </a:r>
            <a:r>
              <a:rPr lang="en-US" dirty="0"/>
              <a:t> #Lockdown3</a:t>
            </a:r>
            <a:endParaRPr lang="en-IN" dirty="0"/>
          </a:p>
        </p:txBody>
      </p:sp>
      <p:pic>
        <p:nvPicPr>
          <p:cNvPr id="5" name="Picture 4">
            <a:extLst>
              <a:ext uri="{FF2B5EF4-FFF2-40B4-BE49-F238E27FC236}">
                <a16:creationId xmlns:a16="http://schemas.microsoft.com/office/drawing/2014/main" id="{B83FBF1C-5F71-4919-88B6-395330AFD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451"/>
            <a:ext cx="9261054" cy="4846618"/>
          </a:xfrm>
          <a:prstGeom prst="rect">
            <a:avLst/>
          </a:prstGeom>
        </p:spPr>
      </p:pic>
    </p:spTree>
    <p:extLst>
      <p:ext uri="{BB962C8B-B14F-4D97-AF65-F5344CB8AC3E}">
        <p14:creationId xmlns:p14="http://schemas.microsoft.com/office/powerpoint/2010/main" val="383740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429750" y="1733550"/>
            <a:ext cx="2762250" cy="3693319"/>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#COVID19 </a:t>
            </a:r>
            <a:r>
              <a:rPr lang="hi-IN" dirty="0"/>
              <a:t>का इलाज संभव है। यदि आप </a:t>
            </a:r>
            <a:r>
              <a:rPr lang="en-IN" dirty="0" err="1"/>
              <a:t>इसके</a:t>
            </a:r>
            <a:r>
              <a:rPr lang="hi-IN" dirty="0"/>
              <a:t> लक्षण महसूस कर रहे हैं</a:t>
            </a:r>
            <a:r>
              <a:rPr lang="en-IN" dirty="0"/>
              <a:t>, </a:t>
            </a:r>
            <a:r>
              <a:rPr lang="hi-IN" dirty="0"/>
              <a:t>तो तुरंत ऑल इंडिया हेल्पलाइन नंबर 1075 (टोल फ्री) पर कॉल करें और अपनी सुरक्षा के लिए हमारी मदद करें। </a:t>
            </a:r>
            <a:r>
              <a:rPr lang="en-IN" dirty="0"/>
              <a:t>#</a:t>
            </a:r>
            <a:r>
              <a:rPr lang="en-US" dirty="0" err="1"/>
              <a:t>HealthForAll</a:t>
            </a:r>
            <a:r>
              <a:rPr lang="en-US" dirty="0"/>
              <a:t> #</a:t>
            </a:r>
            <a:r>
              <a:rPr lang="en-US" dirty="0" err="1"/>
              <a:t>SwasthaBharat</a:t>
            </a:r>
            <a:r>
              <a:rPr lang="en-US" dirty="0"/>
              <a:t> #</a:t>
            </a:r>
            <a:r>
              <a:rPr lang="en-US" dirty="0" err="1"/>
              <a:t>CoronaOutbreak</a:t>
            </a:r>
            <a:r>
              <a:rPr lang="en-US" dirty="0"/>
              <a:t> #Lockdown3</a:t>
            </a:r>
            <a:endParaRPr lang="en-IN" dirty="0"/>
          </a:p>
        </p:txBody>
      </p:sp>
      <p:pic>
        <p:nvPicPr>
          <p:cNvPr id="3" name="Picture 2">
            <a:extLst>
              <a:ext uri="{FF2B5EF4-FFF2-40B4-BE49-F238E27FC236}">
                <a16:creationId xmlns:a16="http://schemas.microsoft.com/office/drawing/2014/main" id="{003EA485-F71E-46F7-99CD-95F097E6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2301"/>
            <a:ext cx="9391650" cy="4914964"/>
          </a:xfrm>
          <a:prstGeom prst="rect">
            <a:avLst/>
          </a:prstGeom>
        </p:spPr>
      </p:pic>
    </p:spTree>
    <p:extLst>
      <p:ext uri="{BB962C8B-B14F-4D97-AF65-F5344CB8AC3E}">
        <p14:creationId xmlns:p14="http://schemas.microsoft.com/office/powerpoint/2010/main" val="118932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1BEEA9-D1EF-408A-829F-E933FE74AF24}"/>
              </a:ext>
            </a:extLst>
          </p:cNvPr>
          <p:cNvSpPr txBox="1"/>
          <p:nvPr/>
        </p:nvSpPr>
        <p:spPr>
          <a:xfrm>
            <a:off x="9032937" y="1729358"/>
            <a:ext cx="2349438" cy="3046988"/>
          </a:xfrm>
          <a:prstGeom prst="rect">
            <a:avLst/>
          </a:prstGeom>
          <a:noFill/>
        </p:spPr>
        <p:txBody>
          <a:bodyPr wrap="square" rtlCol="0">
            <a:spAutoFit/>
          </a:bodyPr>
          <a:lstStyle/>
          <a:p>
            <a:r>
              <a:rPr lang="en-US" sz="1600" dirty="0"/>
              <a:t>#</a:t>
            </a:r>
            <a:r>
              <a:rPr lang="en-US" sz="1600" dirty="0" err="1"/>
              <a:t>IndiaFightsCorona</a:t>
            </a:r>
            <a:br>
              <a:rPr lang="en-US" sz="1600" dirty="0"/>
            </a:br>
            <a:br>
              <a:rPr lang="en-US" sz="1600" dirty="0"/>
            </a:br>
            <a:r>
              <a:rPr lang="en-US" sz="1600" dirty="0"/>
              <a:t>Report early and help us to help you. Do not hesitate to share important information. Together we will fight #COVID19.</a:t>
            </a:r>
          </a:p>
          <a:p>
            <a:r>
              <a:rPr lang="en-US" sz="1600" dirty="0"/>
              <a:t>#CoronaOutbreak #</a:t>
            </a:r>
            <a:r>
              <a:rPr lang="en-US" sz="1600" dirty="0" err="1"/>
              <a:t>SwasthaBharat</a:t>
            </a:r>
            <a:r>
              <a:rPr lang="en-US" sz="1600" dirty="0"/>
              <a:t> #</a:t>
            </a:r>
            <a:r>
              <a:rPr lang="en-US" sz="1600" dirty="0" err="1"/>
              <a:t>HealthForAll</a:t>
            </a:r>
            <a:r>
              <a:rPr lang="en-US" sz="1600" dirty="0"/>
              <a:t> #Lockdown2</a:t>
            </a:r>
          </a:p>
        </p:txBody>
      </p:sp>
      <p:pic>
        <p:nvPicPr>
          <p:cNvPr id="7" name="Picture 6">
            <a:extLst>
              <a:ext uri="{FF2B5EF4-FFF2-40B4-BE49-F238E27FC236}">
                <a16:creationId xmlns:a16="http://schemas.microsoft.com/office/drawing/2014/main" id="{96D29A0D-9291-48D1-9A10-F2C2D1162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37" y="1638078"/>
            <a:ext cx="8426388" cy="4381722"/>
          </a:xfrm>
          <a:prstGeom prst="rect">
            <a:avLst/>
          </a:prstGeom>
        </p:spPr>
      </p:pic>
    </p:spTree>
    <p:extLst>
      <p:ext uri="{BB962C8B-B14F-4D97-AF65-F5344CB8AC3E}">
        <p14:creationId xmlns:p14="http://schemas.microsoft.com/office/powerpoint/2010/main" val="3934811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3139321"/>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Don’t wait, don’t hesitate. Call the all India helpline number 1075 (toll-free) if you develop any symptoms suggestive of #COVID19. #</a:t>
            </a:r>
            <a:r>
              <a:rPr lang="en-US" dirty="0" err="1"/>
              <a:t>HealthForAll</a:t>
            </a:r>
            <a:r>
              <a:rPr lang="en-US" dirty="0"/>
              <a:t> #</a:t>
            </a:r>
            <a:r>
              <a:rPr lang="en-US" dirty="0" err="1"/>
              <a:t>SwasthaBharat</a:t>
            </a:r>
            <a:r>
              <a:rPr lang="en-US" dirty="0"/>
              <a:t> #</a:t>
            </a:r>
            <a:r>
              <a:rPr lang="en-US" dirty="0" err="1"/>
              <a:t>CoronaOutbreak</a:t>
            </a:r>
            <a:r>
              <a:rPr lang="en-US" dirty="0"/>
              <a:t> #Lockdown4</a:t>
            </a:r>
            <a:endParaRPr lang="en-IN" dirty="0"/>
          </a:p>
        </p:txBody>
      </p:sp>
      <p:pic>
        <p:nvPicPr>
          <p:cNvPr id="4" name="Picture 3">
            <a:extLst>
              <a:ext uri="{FF2B5EF4-FFF2-40B4-BE49-F238E27FC236}">
                <a16:creationId xmlns:a16="http://schemas.microsoft.com/office/drawing/2014/main" id="{5B75A82C-A07D-43AE-B581-A8A056711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5"/>
            <a:ext cx="7033701" cy="6858000"/>
          </a:xfrm>
          <a:prstGeom prst="rect">
            <a:avLst/>
          </a:prstGeom>
        </p:spPr>
      </p:pic>
    </p:spTree>
    <p:extLst>
      <p:ext uri="{BB962C8B-B14F-4D97-AF65-F5344CB8AC3E}">
        <p14:creationId xmlns:p14="http://schemas.microsoft.com/office/powerpoint/2010/main" val="4223165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3416320"/>
          </a:xfrm>
          <a:prstGeom prst="rect">
            <a:avLst/>
          </a:prstGeom>
        </p:spPr>
        <p:txBody>
          <a:bodyPr wrap="square">
            <a:spAutoFit/>
          </a:bodyPr>
          <a:lstStyle/>
          <a:p>
            <a:r>
              <a:rPr lang="en-US" dirty="0"/>
              <a:t>#</a:t>
            </a:r>
            <a:r>
              <a:rPr lang="en-US" dirty="0" err="1"/>
              <a:t>IndiaFightsCorona</a:t>
            </a:r>
            <a:endParaRPr lang="en-US" dirty="0"/>
          </a:p>
          <a:p>
            <a:endParaRPr lang="en-US" dirty="0"/>
          </a:p>
          <a:p>
            <a:r>
              <a:rPr lang="hi-IN" dirty="0"/>
              <a:t>इंतज़ार न करें, संकोच न करें।  यदि आप #</a:t>
            </a:r>
            <a:r>
              <a:rPr lang="en-US" dirty="0"/>
              <a:t>COVID19 </a:t>
            </a:r>
            <a:r>
              <a:rPr lang="hi-IN" dirty="0"/>
              <a:t>से संबंधित कोई भी लक्षण महसूस कर रहे हैं, तो अखिल भारतीय हेल्पलाइन नंबर 1075 (टोल फ्री) पर कॉल करें। #</a:t>
            </a:r>
            <a:r>
              <a:rPr lang="en-US" dirty="0" err="1"/>
              <a:t>HealthForAll</a:t>
            </a:r>
            <a:r>
              <a:rPr lang="en-US" dirty="0"/>
              <a:t> #</a:t>
            </a:r>
            <a:r>
              <a:rPr lang="en-US" dirty="0" err="1"/>
              <a:t>SwasthaBharat</a:t>
            </a:r>
            <a:r>
              <a:rPr lang="en-US" dirty="0"/>
              <a:t> #</a:t>
            </a:r>
            <a:r>
              <a:rPr lang="en-US" dirty="0" err="1"/>
              <a:t>CoronaOutbreak</a:t>
            </a:r>
            <a:r>
              <a:rPr lang="en-US" dirty="0"/>
              <a:t> #Lockdown4</a:t>
            </a:r>
            <a:endParaRPr lang="en-IN" dirty="0"/>
          </a:p>
        </p:txBody>
      </p:sp>
      <p:pic>
        <p:nvPicPr>
          <p:cNvPr id="3" name="Picture 2">
            <a:extLst>
              <a:ext uri="{FF2B5EF4-FFF2-40B4-BE49-F238E27FC236}">
                <a16:creationId xmlns:a16="http://schemas.microsoft.com/office/drawing/2014/main" id="{69193AC1-F572-4CB7-8231-824078427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039369" cy="6858000"/>
          </a:xfrm>
          <a:prstGeom prst="rect">
            <a:avLst/>
          </a:prstGeom>
        </p:spPr>
      </p:pic>
    </p:spTree>
    <p:extLst>
      <p:ext uri="{BB962C8B-B14F-4D97-AF65-F5344CB8AC3E}">
        <p14:creationId xmlns:p14="http://schemas.microsoft.com/office/powerpoint/2010/main" val="418038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2585323"/>
          </a:xfrm>
          <a:prstGeom prst="rect">
            <a:avLst/>
          </a:prstGeom>
        </p:spPr>
        <p:txBody>
          <a:bodyPr wrap="square">
            <a:spAutoFit/>
          </a:bodyPr>
          <a:lstStyle/>
          <a:p>
            <a:r>
              <a:rPr lang="en-US" dirty="0"/>
              <a:t>#</a:t>
            </a:r>
            <a:r>
              <a:rPr lang="en-US" dirty="0" err="1"/>
              <a:t>IndiaFightsCorona</a:t>
            </a:r>
            <a:endParaRPr lang="en-IN" dirty="0"/>
          </a:p>
          <a:p>
            <a:r>
              <a:rPr lang="en-US" dirty="0"/>
              <a:t>Do not hesitate, do not wait. Report immediately for early diagnosis. Share this information and help us to help you.  #</a:t>
            </a:r>
            <a:r>
              <a:rPr lang="en-US" dirty="0" err="1"/>
              <a:t>HealthForAll</a:t>
            </a:r>
            <a:r>
              <a:rPr lang="en-US" dirty="0"/>
              <a:t> #</a:t>
            </a:r>
            <a:r>
              <a:rPr lang="en-US" dirty="0" err="1"/>
              <a:t>SwasthaBharat</a:t>
            </a:r>
            <a:r>
              <a:rPr lang="en-US" dirty="0"/>
              <a:t> #</a:t>
            </a:r>
            <a:r>
              <a:rPr lang="en-US" dirty="0" err="1"/>
              <a:t>CoronaOutbreak</a:t>
            </a:r>
            <a:r>
              <a:rPr lang="en-US" dirty="0"/>
              <a:t> #Lockdown4</a:t>
            </a:r>
            <a:endParaRPr lang="en-IN" dirty="0"/>
          </a:p>
        </p:txBody>
      </p:sp>
      <p:pic>
        <p:nvPicPr>
          <p:cNvPr id="3" name="Picture 2">
            <a:extLst>
              <a:ext uri="{FF2B5EF4-FFF2-40B4-BE49-F238E27FC236}">
                <a16:creationId xmlns:a16="http://schemas.microsoft.com/office/drawing/2014/main" id="{77B12204-005D-48EE-873A-ACA2E857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74"/>
            <a:ext cx="8752195" cy="5915025"/>
          </a:xfrm>
          <a:prstGeom prst="rect">
            <a:avLst/>
          </a:prstGeom>
        </p:spPr>
      </p:pic>
    </p:spTree>
    <p:extLst>
      <p:ext uri="{BB962C8B-B14F-4D97-AF65-F5344CB8AC3E}">
        <p14:creationId xmlns:p14="http://schemas.microsoft.com/office/powerpoint/2010/main" val="1324041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3139321"/>
          </a:xfrm>
          <a:prstGeom prst="rect">
            <a:avLst/>
          </a:prstGeom>
        </p:spPr>
        <p:txBody>
          <a:bodyPr wrap="square">
            <a:spAutoFit/>
          </a:bodyPr>
          <a:lstStyle/>
          <a:p>
            <a:r>
              <a:rPr lang="en-US" dirty="0"/>
              <a:t>#</a:t>
            </a:r>
            <a:r>
              <a:rPr lang="en-US" dirty="0" err="1"/>
              <a:t>IndiaFightsCorona</a:t>
            </a:r>
            <a:endParaRPr lang="en-IN" dirty="0"/>
          </a:p>
          <a:p>
            <a:r>
              <a:rPr lang="hi-IN" dirty="0"/>
              <a:t>संकोच न करें</a:t>
            </a:r>
            <a:r>
              <a:rPr lang="en-US" dirty="0"/>
              <a:t>, </a:t>
            </a:r>
            <a:r>
              <a:rPr lang="hi-IN" dirty="0"/>
              <a:t>इंतजार न करें। </a:t>
            </a:r>
            <a:r>
              <a:rPr lang="en-US" dirty="0"/>
              <a:t>#COVID19 </a:t>
            </a:r>
            <a:r>
              <a:rPr lang="hi-IN" dirty="0"/>
              <a:t>से संबंधित लक्षणों की जांच के लिए तत्काल सूचना दें। इस जानकारी को साझा करें और अपनी सुरक्षा के लिए हमारी मदद करें। </a:t>
            </a:r>
            <a:r>
              <a:rPr lang="en-US" dirty="0"/>
              <a:t>#</a:t>
            </a:r>
            <a:r>
              <a:rPr lang="en-US" dirty="0" err="1"/>
              <a:t>HealthForAll</a:t>
            </a:r>
            <a:r>
              <a:rPr lang="en-US" dirty="0"/>
              <a:t> #</a:t>
            </a:r>
            <a:r>
              <a:rPr lang="en-US" dirty="0" err="1"/>
              <a:t>SwasthaBharat</a:t>
            </a:r>
            <a:r>
              <a:rPr lang="en-US" dirty="0"/>
              <a:t> #</a:t>
            </a:r>
            <a:r>
              <a:rPr lang="en-US" dirty="0" err="1"/>
              <a:t>CoronaOutbreak</a:t>
            </a:r>
            <a:r>
              <a:rPr lang="en-US" dirty="0"/>
              <a:t> #Lockdown4</a:t>
            </a:r>
            <a:endParaRPr lang="en-IN" dirty="0"/>
          </a:p>
        </p:txBody>
      </p:sp>
      <p:pic>
        <p:nvPicPr>
          <p:cNvPr id="4" name="Picture 3">
            <a:extLst>
              <a:ext uri="{FF2B5EF4-FFF2-40B4-BE49-F238E27FC236}">
                <a16:creationId xmlns:a16="http://schemas.microsoft.com/office/drawing/2014/main" id="{DF2F04E4-4EFC-4B91-BB06-F3369F5F90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625"/>
            <a:ext cx="9217287" cy="6229350"/>
          </a:xfrm>
          <a:prstGeom prst="rect">
            <a:avLst/>
          </a:prstGeom>
        </p:spPr>
      </p:pic>
    </p:spTree>
    <p:extLst>
      <p:ext uri="{BB962C8B-B14F-4D97-AF65-F5344CB8AC3E}">
        <p14:creationId xmlns:p14="http://schemas.microsoft.com/office/powerpoint/2010/main" val="312413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3693319"/>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If you develop any symptoms like fever, cough and difficulty in breathing, immediately call 1075 (toll free) and help us to help you. #</a:t>
            </a:r>
            <a:r>
              <a:rPr lang="en-US" dirty="0" err="1"/>
              <a:t>HealthForAll</a:t>
            </a:r>
            <a:r>
              <a:rPr lang="en-US" dirty="0"/>
              <a:t> #</a:t>
            </a:r>
            <a:r>
              <a:rPr lang="en-US" dirty="0" err="1"/>
              <a:t>SwasthaBharat</a:t>
            </a:r>
            <a:r>
              <a:rPr lang="en-US" dirty="0"/>
              <a:t> #</a:t>
            </a:r>
            <a:r>
              <a:rPr lang="en-US" dirty="0" err="1"/>
              <a:t>BadalkarApnaVyavaharKareinCoronaPeVaar</a:t>
            </a:r>
            <a:r>
              <a:rPr lang="en-US" dirty="0"/>
              <a:t> #</a:t>
            </a:r>
            <a:r>
              <a:rPr lang="en-US" dirty="0" err="1"/>
              <a:t>CoronaOutbreak</a:t>
            </a:r>
            <a:r>
              <a:rPr lang="en-US" dirty="0"/>
              <a:t> #Lockdown4</a:t>
            </a:r>
            <a:endParaRPr lang="en-IN" dirty="0"/>
          </a:p>
        </p:txBody>
      </p:sp>
      <p:pic>
        <p:nvPicPr>
          <p:cNvPr id="3" name="Picture 2">
            <a:extLst>
              <a:ext uri="{FF2B5EF4-FFF2-40B4-BE49-F238E27FC236}">
                <a16:creationId xmlns:a16="http://schemas.microsoft.com/office/drawing/2014/main" id="{BA0122B0-5A5A-4135-A610-50F850DD2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70955" cy="6858000"/>
          </a:xfrm>
          <a:prstGeom prst="rect">
            <a:avLst/>
          </a:prstGeom>
        </p:spPr>
      </p:pic>
    </p:spTree>
    <p:extLst>
      <p:ext uri="{BB962C8B-B14F-4D97-AF65-F5344CB8AC3E}">
        <p14:creationId xmlns:p14="http://schemas.microsoft.com/office/powerpoint/2010/main" val="361698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85D68E-CA65-4B5F-B3EF-A05FD00913E0}"/>
              </a:ext>
            </a:extLst>
          </p:cNvPr>
          <p:cNvSpPr/>
          <p:nvPr/>
        </p:nvSpPr>
        <p:spPr>
          <a:xfrm>
            <a:off x="9324974" y="1857375"/>
            <a:ext cx="2867025" cy="3970318"/>
          </a:xfrm>
          <a:prstGeom prst="rect">
            <a:avLst/>
          </a:prstGeom>
        </p:spPr>
        <p:txBody>
          <a:bodyPr wrap="square">
            <a:spAutoFit/>
          </a:bodyPr>
          <a:lstStyle/>
          <a:p>
            <a:r>
              <a:rPr lang="en-US" dirty="0"/>
              <a:t>#</a:t>
            </a:r>
            <a:r>
              <a:rPr lang="en-US" dirty="0" err="1"/>
              <a:t>IndiaFightsCorona</a:t>
            </a:r>
            <a:endParaRPr lang="en-US" dirty="0"/>
          </a:p>
          <a:p>
            <a:endParaRPr lang="en-US" dirty="0"/>
          </a:p>
          <a:p>
            <a:r>
              <a:rPr lang="hi-IN" dirty="0"/>
              <a:t>यदि आप बुखार, खाँसी और साँस लेने में कठिनाई जैसे कोई लक्षण महसूस कर रहे हैं, तो तत्काल 1075 (टोल फ्री) पर कॉल करें और अपनी सुरक्षा के लिए हमारी मदद करें।</a:t>
            </a:r>
            <a:r>
              <a:rPr lang="en-IN" dirty="0"/>
              <a:t> </a:t>
            </a:r>
            <a:r>
              <a:rPr lang="hi-IN" dirty="0"/>
              <a:t>बदलकर अपना व्यवहार, करें कोरोना पर वार।</a:t>
            </a:r>
            <a:r>
              <a:rPr lang="en-IN" dirty="0"/>
              <a:t> </a:t>
            </a:r>
            <a:r>
              <a:rPr lang="hi-IN" dirty="0"/>
              <a:t>#</a:t>
            </a:r>
            <a:r>
              <a:rPr lang="en-US" dirty="0" err="1"/>
              <a:t>HealthForAll</a:t>
            </a:r>
            <a:r>
              <a:rPr lang="en-US" dirty="0"/>
              <a:t> #</a:t>
            </a:r>
            <a:r>
              <a:rPr lang="en-US" dirty="0" err="1"/>
              <a:t>SwasthaBharat</a:t>
            </a:r>
            <a:r>
              <a:rPr lang="en-US" dirty="0"/>
              <a:t> #</a:t>
            </a:r>
            <a:r>
              <a:rPr lang="en-US" dirty="0" err="1"/>
              <a:t>CoronaOutbreak</a:t>
            </a:r>
            <a:r>
              <a:rPr lang="en-US" dirty="0"/>
              <a:t> #Lockdown4</a:t>
            </a:r>
            <a:endParaRPr lang="en-IN" dirty="0"/>
          </a:p>
        </p:txBody>
      </p:sp>
      <p:pic>
        <p:nvPicPr>
          <p:cNvPr id="4" name="Picture 3">
            <a:extLst>
              <a:ext uri="{FF2B5EF4-FFF2-40B4-BE49-F238E27FC236}">
                <a16:creationId xmlns:a16="http://schemas.microsoft.com/office/drawing/2014/main" id="{CEC89F4A-5630-438C-83AA-36CD87381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79276" cy="6858000"/>
          </a:xfrm>
          <a:prstGeom prst="rect">
            <a:avLst/>
          </a:prstGeom>
        </p:spPr>
      </p:pic>
    </p:spTree>
    <p:extLst>
      <p:ext uri="{BB962C8B-B14F-4D97-AF65-F5344CB8AC3E}">
        <p14:creationId xmlns:p14="http://schemas.microsoft.com/office/powerpoint/2010/main" val="48632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2389E9-A54F-4801-8C9A-CB8751968FA8}"/>
              </a:ext>
            </a:extLst>
          </p:cNvPr>
          <p:cNvSpPr/>
          <p:nvPr/>
        </p:nvSpPr>
        <p:spPr>
          <a:xfrm>
            <a:off x="9067799" y="1724025"/>
            <a:ext cx="2257425" cy="3970318"/>
          </a:xfrm>
          <a:prstGeom prst="rect">
            <a:avLst/>
          </a:prstGeom>
        </p:spPr>
        <p:txBody>
          <a:bodyPr wrap="square">
            <a:spAutoFit/>
          </a:bodyPr>
          <a:lstStyle/>
          <a:p>
            <a:r>
              <a:rPr lang="en-IN" dirty="0"/>
              <a:t>#</a:t>
            </a:r>
            <a:r>
              <a:rPr lang="en-IN" dirty="0" err="1"/>
              <a:t>IndiaFightsCorona</a:t>
            </a:r>
            <a:endParaRPr lang="en-IN" dirty="0"/>
          </a:p>
          <a:p>
            <a:endParaRPr lang="en-IN" dirty="0"/>
          </a:p>
          <a:p>
            <a:r>
              <a:rPr lang="en-IN" dirty="0" err="1"/>
              <a:t>जल्द</a:t>
            </a:r>
            <a:r>
              <a:rPr lang="en-IN" dirty="0"/>
              <a:t> </a:t>
            </a:r>
            <a:r>
              <a:rPr lang="en-IN" dirty="0" err="1"/>
              <a:t>सूचित</a:t>
            </a:r>
            <a:r>
              <a:rPr lang="en-IN" dirty="0"/>
              <a:t> </a:t>
            </a:r>
            <a:r>
              <a:rPr lang="en-IN" dirty="0" err="1"/>
              <a:t>करें</a:t>
            </a:r>
            <a:r>
              <a:rPr lang="en-IN" dirty="0"/>
              <a:t> </a:t>
            </a:r>
            <a:r>
              <a:rPr lang="en-IN" dirty="0" err="1"/>
              <a:t>और</a:t>
            </a:r>
            <a:r>
              <a:rPr lang="en-IN" dirty="0"/>
              <a:t> </a:t>
            </a:r>
            <a:r>
              <a:rPr lang="en-IN" dirty="0" err="1"/>
              <a:t>अपनी</a:t>
            </a:r>
            <a:r>
              <a:rPr lang="en-IN" dirty="0"/>
              <a:t> </a:t>
            </a:r>
            <a:r>
              <a:rPr lang="en-IN" dirty="0" err="1"/>
              <a:t>सुरक्षा</a:t>
            </a:r>
            <a:r>
              <a:rPr lang="en-IN" dirty="0"/>
              <a:t> </a:t>
            </a:r>
            <a:r>
              <a:rPr lang="en-IN" dirty="0" err="1"/>
              <a:t>के</a:t>
            </a:r>
            <a:r>
              <a:rPr lang="en-IN" dirty="0"/>
              <a:t> </a:t>
            </a:r>
            <a:r>
              <a:rPr lang="en-IN" dirty="0" err="1"/>
              <a:t>लिए</a:t>
            </a:r>
            <a:r>
              <a:rPr lang="en-IN" dirty="0"/>
              <a:t> </a:t>
            </a:r>
            <a:r>
              <a:rPr lang="en-IN" dirty="0" err="1"/>
              <a:t>हमारी</a:t>
            </a:r>
            <a:r>
              <a:rPr lang="en-IN" dirty="0"/>
              <a:t> </a:t>
            </a:r>
            <a:r>
              <a:rPr lang="en-IN" dirty="0" err="1"/>
              <a:t>मदद</a:t>
            </a:r>
            <a:r>
              <a:rPr lang="en-IN" dirty="0"/>
              <a:t> </a:t>
            </a:r>
            <a:r>
              <a:rPr lang="en-IN" dirty="0" err="1"/>
              <a:t>करें</a:t>
            </a:r>
            <a:r>
              <a:rPr lang="en-IN" dirty="0"/>
              <a:t>। </a:t>
            </a:r>
            <a:r>
              <a:rPr lang="en-IN" dirty="0" err="1"/>
              <a:t>महत्वपूर्ण</a:t>
            </a:r>
            <a:r>
              <a:rPr lang="en-IN" dirty="0"/>
              <a:t> </a:t>
            </a:r>
            <a:r>
              <a:rPr lang="en-IN" dirty="0" err="1"/>
              <a:t>जानकारी</a:t>
            </a:r>
            <a:r>
              <a:rPr lang="en-IN" dirty="0"/>
              <a:t> </a:t>
            </a:r>
            <a:r>
              <a:rPr lang="en-IN" dirty="0" err="1"/>
              <a:t>साझा</a:t>
            </a:r>
            <a:r>
              <a:rPr lang="en-IN" dirty="0"/>
              <a:t> </a:t>
            </a:r>
            <a:r>
              <a:rPr lang="en-IN" dirty="0" err="1"/>
              <a:t>करने</a:t>
            </a:r>
            <a:r>
              <a:rPr lang="en-IN" dirty="0"/>
              <a:t> </a:t>
            </a:r>
            <a:r>
              <a:rPr lang="en-IN" dirty="0" err="1"/>
              <a:t>में</a:t>
            </a:r>
            <a:r>
              <a:rPr lang="en-IN" dirty="0"/>
              <a:t> </a:t>
            </a:r>
            <a:r>
              <a:rPr lang="en-IN" dirty="0" err="1"/>
              <a:t>बिल्कुल</a:t>
            </a:r>
            <a:r>
              <a:rPr lang="en-IN" dirty="0"/>
              <a:t> </a:t>
            </a:r>
            <a:r>
              <a:rPr lang="en-IN" dirty="0" err="1"/>
              <a:t>संकोच</a:t>
            </a:r>
            <a:r>
              <a:rPr lang="en-IN" dirty="0"/>
              <a:t> न </a:t>
            </a:r>
            <a:r>
              <a:rPr lang="en-IN" dirty="0" err="1"/>
              <a:t>करें</a:t>
            </a:r>
            <a:r>
              <a:rPr lang="en-IN" dirty="0"/>
              <a:t>। </a:t>
            </a:r>
            <a:r>
              <a:rPr lang="en-IN" dirty="0" err="1"/>
              <a:t>हमें</a:t>
            </a:r>
            <a:r>
              <a:rPr lang="en-IN" dirty="0"/>
              <a:t> </a:t>
            </a:r>
            <a:r>
              <a:rPr lang="en-IN" dirty="0" err="1"/>
              <a:t>मिलकर</a:t>
            </a:r>
            <a:r>
              <a:rPr lang="en-IN" dirty="0"/>
              <a:t> #COVID19 </a:t>
            </a:r>
            <a:r>
              <a:rPr lang="en-IN" dirty="0" err="1"/>
              <a:t>से</a:t>
            </a:r>
            <a:r>
              <a:rPr lang="en-IN" dirty="0"/>
              <a:t> </a:t>
            </a:r>
            <a:r>
              <a:rPr lang="en-IN" dirty="0" err="1"/>
              <a:t>लड़ना</a:t>
            </a:r>
            <a:r>
              <a:rPr lang="en-IN" dirty="0"/>
              <a:t> </a:t>
            </a:r>
            <a:r>
              <a:rPr lang="en-IN" dirty="0" err="1"/>
              <a:t>है</a:t>
            </a:r>
            <a:r>
              <a:rPr lang="en-IN" dirty="0"/>
              <a:t>।</a:t>
            </a:r>
          </a:p>
          <a:p>
            <a:r>
              <a:rPr lang="en-IN" dirty="0"/>
              <a:t>#</a:t>
            </a:r>
            <a:r>
              <a:rPr lang="en-IN" dirty="0" err="1"/>
              <a:t>CoronaOutbreak</a:t>
            </a:r>
            <a:r>
              <a:rPr lang="en-IN" dirty="0"/>
              <a:t> #</a:t>
            </a:r>
            <a:r>
              <a:rPr lang="en-IN" dirty="0" err="1"/>
              <a:t>SwasthaBharat</a:t>
            </a:r>
            <a:r>
              <a:rPr lang="en-IN" dirty="0"/>
              <a:t> #</a:t>
            </a:r>
            <a:r>
              <a:rPr lang="en-IN" dirty="0" err="1"/>
              <a:t>HealthForAll</a:t>
            </a:r>
            <a:r>
              <a:rPr lang="en-IN" dirty="0"/>
              <a:t> #Lockdown2</a:t>
            </a:r>
          </a:p>
        </p:txBody>
      </p:sp>
      <p:pic>
        <p:nvPicPr>
          <p:cNvPr id="6" name="Picture 5">
            <a:extLst>
              <a:ext uri="{FF2B5EF4-FFF2-40B4-BE49-F238E27FC236}">
                <a16:creationId xmlns:a16="http://schemas.microsoft.com/office/drawing/2014/main" id="{104B6F15-2CBB-4116-8948-BFCF9E411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 y="1295400"/>
            <a:ext cx="8210550" cy="4267200"/>
          </a:xfrm>
          <a:prstGeom prst="rect">
            <a:avLst/>
          </a:prstGeom>
        </p:spPr>
      </p:pic>
    </p:spTree>
    <p:extLst>
      <p:ext uri="{BB962C8B-B14F-4D97-AF65-F5344CB8AC3E}">
        <p14:creationId xmlns:p14="http://schemas.microsoft.com/office/powerpoint/2010/main" val="276787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2D6CC8-46DD-459B-94B1-D34A55B338BD}"/>
              </a:ext>
            </a:extLst>
          </p:cNvPr>
          <p:cNvSpPr txBox="1"/>
          <p:nvPr/>
        </p:nvSpPr>
        <p:spPr>
          <a:xfrm>
            <a:off x="9032937" y="1729358"/>
            <a:ext cx="2349438" cy="2554545"/>
          </a:xfrm>
          <a:prstGeom prst="rect">
            <a:avLst/>
          </a:prstGeom>
          <a:noFill/>
        </p:spPr>
        <p:txBody>
          <a:bodyPr wrap="square" rtlCol="0">
            <a:spAutoFit/>
          </a:bodyPr>
          <a:lstStyle/>
          <a:p>
            <a:r>
              <a:rPr lang="en-US" sz="1600" dirty="0"/>
              <a:t>#</a:t>
            </a:r>
            <a:r>
              <a:rPr lang="en-US" sz="1600" dirty="0" err="1"/>
              <a:t>IndiaFightsCorona</a:t>
            </a:r>
            <a:br>
              <a:rPr lang="en-US" sz="1600" dirty="0"/>
            </a:br>
            <a:br>
              <a:rPr lang="en-US" sz="1600" dirty="0"/>
            </a:br>
            <a:r>
              <a:rPr lang="en-US" sz="1600" dirty="0"/>
              <a:t>Report early and help us to help protect you and your family’s well-being. Together we will fight #COVID19.</a:t>
            </a:r>
            <a:br>
              <a:rPr lang="en-US" sz="1600" dirty="0"/>
            </a:br>
            <a:r>
              <a:rPr lang="en-US" sz="1600" dirty="0"/>
              <a:t>#CoronaOutbreak #</a:t>
            </a:r>
            <a:r>
              <a:rPr lang="en-US" sz="1600" dirty="0" err="1"/>
              <a:t>SwasthaBharat</a:t>
            </a:r>
            <a:r>
              <a:rPr lang="en-US" sz="1600" dirty="0"/>
              <a:t> #</a:t>
            </a:r>
            <a:r>
              <a:rPr lang="en-US" sz="1600" dirty="0" err="1"/>
              <a:t>HealthForAll</a:t>
            </a:r>
            <a:r>
              <a:rPr lang="en-US" sz="1600" dirty="0"/>
              <a:t> </a:t>
            </a:r>
          </a:p>
        </p:txBody>
      </p:sp>
      <p:pic>
        <p:nvPicPr>
          <p:cNvPr id="4" name="Picture 3">
            <a:extLst>
              <a:ext uri="{FF2B5EF4-FFF2-40B4-BE49-F238E27FC236}">
                <a16:creationId xmlns:a16="http://schemas.microsoft.com/office/drawing/2014/main" id="{592F25FA-2BAB-49D0-A106-78C22CB9F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129282"/>
            <a:ext cx="8603910" cy="5061967"/>
          </a:xfrm>
          <a:prstGeom prst="rect">
            <a:avLst/>
          </a:prstGeom>
        </p:spPr>
      </p:pic>
    </p:spTree>
    <p:extLst>
      <p:ext uri="{BB962C8B-B14F-4D97-AF65-F5344CB8AC3E}">
        <p14:creationId xmlns:p14="http://schemas.microsoft.com/office/powerpoint/2010/main" val="144467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2D6CC8-46DD-459B-94B1-D34A55B338BD}"/>
              </a:ext>
            </a:extLst>
          </p:cNvPr>
          <p:cNvSpPr txBox="1"/>
          <p:nvPr/>
        </p:nvSpPr>
        <p:spPr>
          <a:xfrm>
            <a:off x="9032937" y="1729358"/>
            <a:ext cx="2349438" cy="2554545"/>
          </a:xfrm>
          <a:prstGeom prst="rect">
            <a:avLst/>
          </a:prstGeom>
          <a:noFill/>
        </p:spPr>
        <p:txBody>
          <a:bodyPr wrap="square" rtlCol="0">
            <a:spAutoFit/>
          </a:bodyPr>
          <a:lstStyle/>
          <a:p>
            <a:r>
              <a:rPr lang="en-US" sz="1600" dirty="0"/>
              <a:t>#</a:t>
            </a:r>
            <a:r>
              <a:rPr lang="en-US" sz="1600" dirty="0" err="1"/>
              <a:t>IndiaFightsCorona</a:t>
            </a:r>
            <a:endParaRPr lang="en-US" sz="1600" dirty="0"/>
          </a:p>
          <a:p>
            <a:endParaRPr lang="en-US" sz="1600" dirty="0"/>
          </a:p>
          <a:p>
            <a:r>
              <a:rPr lang="hi-IN" sz="1600" dirty="0"/>
              <a:t>जल्द सूचित करें और आपकी एवं आपके परिवार की सुरक्षा के लिए हमारी मदद करें। हमें मिलकर #</a:t>
            </a:r>
            <a:r>
              <a:rPr lang="en-US" sz="1600" dirty="0"/>
              <a:t>COVID-19 </a:t>
            </a:r>
            <a:r>
              <a:rPr lang="hi-IN" sz="1600" dirty="0"/>
              <a:t>से लड़ना है।</a:t>
            </a:r>
            <a:r>
              <a:rPr lang="en-IN" sz="1600" dirty="0"/>
              <a:t> </a:t>
            </a:r>
            <a:r>
              <a:rPr lang="hi-IN" sz="1600" dirty="0"/>
              <a:t>#</a:t>
            </a:r>
            <a:r>
              <a:rPr lang="en-US" sz="1600" dirty="0" err="1"/>
              <a:t>CoronaOutbreak</a:t>
            </a:r>
            <a:r>
              <a:rPr lang="en-US" sz="1600" dirty="0"/>
              <a:t> #</a:t>
            </a:r>
            <a:r>
              <a:rPr lang="en-US" sz="1600" dirty="0" err="1"/>
              <a:t>SwasthaBharat</a:t>
            </a:r>
            <a:r>
              <a:rPr lang="en-US" sz="1600" dirty="0"/>
              <a:t> #</a:t>
            </a:r>
            <a:r>
              <a:rPr lang="en-US" sz="1600" dirty="0" err="1"/>
              <a:t>HealthForAll</a:t>
            </a:r>
            <a:endParaRPr lang="en-US" sz="1600" dirty="0"/>
          </a:p>
        </p:txBody>
      </p:sp>
      <p:pic>
        <p:nvPicPr>
          <p:cNvPr id="5" name="Picture 4">
            <a:extLst>
              <a:ext uri="{FF2B5EF4-FFF2-40B4-BE49-F238E27FC236}">
                <a16:creationId xmlns:a16="http://schemas.microsoft.com/office/drawing/2014/main" id="{055183F4-6CB6-4BB4-AB88-21ED25208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371599"/>
            <a:ext cx="8305368" cy="4886325"/>
          </a:xfrm>
          <a:prstGeom prst="rect">
            <a:avLst/>
          </a:prstGeom>
        </p:spPr>
      </p:pic>
    </p:spTree>
    <p:extLst>
      <p:ext uri="{BB962C8B-B14F-4D97-AF65-F5344CB8AC3E}">
        <p14:creationId xmlns:p14="http://schemas.microsoft.com/office/powerpoint/2010/main" val="20952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D1ED0F-209F-4533-AA0F-811D99CCAC47}"/>
              </a:ext>
            </a:extLst>
          </p:cNvPr>
          <p:cNvSpPr txBox="1"/>
          <p:nvPr/>
        </p:nvSpPr>
        <p:spPr>
          <a:xfrm>
            <a:off x="9032937" y="1729358"/>
            <a:ext cx="2349438" cy="2800767"/>
          </a:xfrm>
          <a:prstGeom prst="rect">
            <a:avLst/>
          </a:prstGeom>
          <a:noFill/>
        </p:spPr>
        <p:txBody>
          <a:bodyPr wrap="square" rtlCol="0">
            <a:spAutoFit/>
          </a:bodyPr>
          <a:lstStyle/>
          <a:p>
            <a:r>
              <a:rPr lang="en-US" sz="1600" dirty="0"/>
              <a:t>#</a:t>
            </a:r>
            <a:r>
              <a:rPr lang="en-US" sz="1600" dirty="0" err="1"/>
              <a:t>IndiaFightsCorona</a:t>
            </a:r>
            <a:br>
              <a:rPr lang="en-US" sz="1600" dirty="0"/>
            </a:br>
            <a:br>
              <a:rPr lang="en-US" sz="1600" dirty="0"/>
            </a:br>
            <a:r>
              <a:rPr lang="en-US" sz="1600" dirty="0"/>
              <a:t>Let us be responsible for the well-being of ourselves and everyone around us. Together we will fight #COVID19.</a:t>
            </a:r>
            <a:br>
              <a:rPr lang="en-US" sz="1600" dirty="0"/>
            </a:br>
            <a:r>
              <a:rPr lang="en-US" sz="1600" dirty="0"/>
              <a:t>#CoronaOutbreak #</a:t>
            </a:r>
            <a:r>
              <a:rPr lang="en-US" sz="1600" dirty="0" err="1"/>
              <a:t>SwasthaBharat</a:t>
            </a:r>
            <a:r>
              <a:rPr lang="en-US" sz="1600" dirty="0"/>
              <a:t> #</a:t>
            </a:r>
            <a:r>
              <a:rPr lang="en-US" sz="1600" dirty="0" err="1"/>
              <a:t>HealthForAll</a:t>
            </a:r>
            <a:r>
              <a:rPr lang="en-US" sz="1600" dirty="0"/>
              <a:t> #Lockdown2</a:t>
            </a:r>
          </a:p>
        </p:txBody>
      </p:sp>
      <p:pic>
        <p:nvPicPr>
          <p:cNvPr id="4" name="Picture 3">
            <a:extLst>
              <a:ext uri="{FF2B5EF4-FFF2-40B4-BE49-F238E27FC236}">
                <a16:creationId xmlns:a16="http://schemas.microsoft.com/office/drawing/2014/main" id="{6C9F9975-AA56-4EC3-817D-7E4D2206C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49032" cy="6858000"/>
          </a:xfrm>
          <a:prstGeom prst="rect">
            <a:avLst/>
          </a:prstGeom>
        </p:spPr>
      </p:pic>
    </p:spTree>
    <p:extLst>
      <p:ext uri="{BB962C8B-B14F-4D97-AF65-F5344CB8AC3E}">
        <p14:creationId xmlns:p14="http://schemas.microsoft.com/office/powerpoint/2010/main" val="351849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30708C-6694-4481-90A0-B37400EACAAC}"/>
              </a:ext>
            </a:extLst>
          </p:cNvPr>
          <p:cNvSpPr txBox="1"/>
          <p:nvPr/>
        </p:nvSpPr>
        <p:spPr>
          <a:xfrm>
            <a:off x="9032937" y="1729358"/>
            <a:ext cx="2349438" cy="2800767"/>
          </a:xfrm>
          <a:prstGeom prst="rect">
            <a:avLst/>
          </a:prstGeom>
          <a:noFill/>
        </p:spPr>
        <p:txBody>
          <a:bodyPr wrap="square" rtlCol="0">
            <a:spAutoFit/>
          </a:bodyPr>
          <a:lstStyle/>
          <a:p>
            <a:r>
              <a:rPr lang="en-US" sz="1600" dirty="0"/>
              <a:t>#</a:t>
            </a:r>
            <a:r>
              <a:rPr lang="en-US" sz="1600" dirty="0" err="1"/>
              <a:t>IndiaFightsCorona</a:t>
            </a:r>
            <a:endParaRPr lang="en-US" sz="1600" dirty="0"/>
          </a:p>
          <a:p>
            <a:endParaRPr lang="en-US" sz="1600" dirty="0"/>
          </a:p>
          <a:p>
            <a:r>
              <a:rPr lang="hi-IN" sz="1600" dirty="0"/>
              <a:t>आइए हम अपने और अपने आसपास के सभी लोगों की सेहत का ध्यान रखें। हमें मिलकर #</a:t>
            </a:r>
            <a:r>
              <a:rPr lang="en-US" sz="1600" dirty="0"/>
              <a:t>COVID19 </a:t>
            </a:r>
            <a:r>
              <a:rPr lang="hi-IN" sz="1600" dirty="0"/>
              <a:t>से लड़ना है। #</a:t>
            </a:r>
            <a:r>
              <a:rPr lang="en-US" sz="1600" dirty="0" err="1"/>
              <a:t>CoronaOutbreak</a:t>
            </a:r>
            <a:r>
              <a:rPr lang="en-US" sz="1600" dirty="0"/>
              <a:t> #</a:t>
            </a:r>
            <a:r>
              <a:rPr lang="en-US" sz="1600" dirty="0" err="1"/>
              <a:t>SwasthaBharat</a:t>
            </a:r>
            <a:r>
              <a:rPr lang="en-US" sz="1600" dirty="0"/>
              <a:t> #</a:t>
            </a:r>
            <a:r>
              <a:rPr lang="en-US" sz="1600" dirty="0" err="1"/>
              <a:t>HealthForAll</a:t>
            </a:r>
            <a:r>
              <a:rPr lang="en-US" sz="1600" dirty="0"/>
              <a:t> #Lockdown2</a:t>
            </a:r>
          </a:p>
        </p:txBody>
      </p:sp>
      <p:pic>
        <p:nvPicPr>
          <p:cNvPr id="3" name="Picture 2">
            <a:extLst>
              <a:ext uri="{FF2B5EF4-FFF2-40B4-BE49-F238E27FC236}">
                <a16:creationId xmlns:a16="http://schemas.microsoft.com/office/drawing/2014/main" id="{DE72A19B-0271-46A5-ACDA-BE4A0054B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49032" cy="6858000"/>
          </a:xfrm>
          <a:prstGeom prst="rect">
            <a:avLst/>
          </a:prstGeom>
        </p:spPr>
      </p:pic>
    </p:spTree>
    <p:extLst>
      <p:ext uri="{BB962C8B-B14F-4D97-AF65-F5344CB8AC3E}">
        <p14:creationId xmlns:p14="http://schemas.microsoft.com/office/powerpoint/2010/main" val="6844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582150" y="1720840"/>
            <a:ext cx="2609850" cy="3693319"/>
          </a:xfrm>
          <a:prstGeom prst="rect">
            <a:avLst/>
          </a:prstGeom>
        </p:spPr>
        <p:txBody>
          <a:bodyPr wrap="square">
            <a:spAutoFit/>
          </a:bodyPr>
          <a:lstStyle/>
          <a:p>
            <a:r>
              <a:rPr lang="en-US" dirty="0"/>
              <a:t>#</a:t>
            </a:r>
            <a:r>
              <a:rPr lang="en-US" dirty="0" err="1"/>
              <a:t>IndiaFightsCorona</a:t>
            </a:r>
            <a:endParaRPr lang="en-US" dirty="0"/>
          </a:p>
          <a:p>
            <a:endParaRPr lang="en-IN" dirty="0"/>
          </a:p>
          <a:p>
            <a:r>
              <a:rPr lang="en-US" dirty="0"/>
              <a:t>If you develop any symptoms like fever, cough and difficulty in breathing, immediately call the All India help-line number 1075 (toll free) and help us to help you. #</a:t>
            </a:r>
            <a:r>
              <a:rPr lang="en-US" dirty="0" err="1"/>
              <a:t>HealthForAll</a:t>
            </a:r>
            <a:r>
              <a:rPr lang="en-US" dirty="0"/>
              <a:t> #</a:t>
            </a:r>
            <a:r>
              <a:rPr lang="en-US" dirty="0" err="1"/>
              <a:t>SwasthaBharat</a:t>
            </a:r>
            <a:r>
              <a:rPr lang="en-US" dirty="0"/>
              <a:t> #</a:t>
            </a:r>
            <a:r>
              <a:rPr lang="en-US" dirty="0" err="1"/>
              <a:t>CoronaOutbreak</a:t>
            </a:r>
            <a:endParaRPr lang="en-IN" dirty="0"/>
          </a:p>
          <a:p>
            <a:r>
              <a:rPr lang="en-US" dirty="0"/>
              <a:t> </a:t>
            </a:r>
            <a:endParaRPr lang="en-IN" dirty="0"/>
          </a:p>
        </p:txBody>
      </p:sp>
      <p:pic>
        <p:nvPicPr>
          <p:cNvPr id="7" name="Picture 6">
            <a:extLst>
              <a:ext uri="{FF2B5EF4-FFF2-40B4-BE49-F238E27FC236}">
                <a16:creationId xmlns:a16="http://schemas.microsoft.com/office/drawing/2014/main" id="{0F8FC63B-CF02-45BE-870B-AE7AAEF25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017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0370A-F9D6-42CE-B9A3-173BB772AEA5}"/>
              </a:ext>
            </a:extLst>
          </p:cNvPr>
          <p:cNvSpPr/>
          <p:nvPr/>
        </p:nvSpPr>
        <p:spPr>
          <a:xfrm>
            <a:off x="9582150" y="1720840"/>
            <a:ext cx="2609850" cy="3693319"/>
          </a:xfrm>
          <a:prstGeom prst="rect">
            <a:avLst/>
          </a:prstGeom>
        </p:spPr>
        <p:txBody>
          <a:bodyPr wrap="square">
            <a:spAutoFit/>
          </a:bodyPr>
          <a:lstStyle/>
          <a:p>
            <a:r>
              <a:rPr lang="en-US" dirty="0"/>
              <a:t>#</a:t>
            </a:r>
            <a:r>
              <a:rPr lang="en-US" dirty="0" err="1"/>
              <a:t>IndiaFightsCorona</a:t>
            </a:r>
            <a:endParaRPr lang="en-US" dirty="0"/>
          </a:p>
          <a:p>
            <a:endParaRPr lang="en-IN" dirty="0"/>
          </a:p>
          <a:p>
            <a:r>
              <a:rPr lang="hi-IN" dirty="0"/>
              <a:t>यदि आप बुखार</a:t>
            </a:r>
            <a:r>
              <a:rPr lang="en-IN" dirty="0"/>
              <a:t>, </a:t>
            </a:r>
            <a:r>
              <a:rPr lang="hi-IN" dirty="0"/>
              <a:t>खांसी और सांस लेने में कठिनाई जैसे लक्षण महसूस कर रहे हैं</a:t>
            </a:r>
            <a:r>
              <a:rPr lang="en-IN" dirty="0"/>
              <a:t>, </a:t>
            </a:r>
            <a:r>
              <a:rPr lang="hi-IN" dirty="0"/>
              <a:t>तो तुरंत आल इंडिया हेल्पलाइन नंबर 1075 (टोल फ्री) पर कॉल करें और अपनी सुरक्षा के लिए हमारी मदद करें। </a:t>
            </a:r>
            <a:r>
              <a:rPr lang="en-IN" dirty="0"/>
              <a:t>#</a:t>
            </a:r>
            <a:r>
              <a:rPr lang="en-US" dirty="0" err="1"/>
              <a:t>HealthForAll</a:t>
            </a:r>
            <a:r>
              <a:rPr lang="en-US" dirty="0"/>
              <a:t> #</a:t>
            </a:r>
            <a:r>
              <a:rPr lang="en-US" dirty="0" err="1"/>
              <a:t>SwasthaBharat</a:t>
            </a:r>
            <a:r>
              <a:rPr lang="en-US" dirty="0"/>
              <a:t> #</a:t>
            </a:r>
            <a:r>
              <a:rPr lang="en-US" dirty="0" err="1"/>
              <a:t>CoronaOutbreak</a:t>
            </a:r>
            <a:endParaRPr lang="en-IN" dirty="0"/>
          </a:p>
        </p:txBody>
      </p:sp>
      <p:pic>
        <p:nvPicPr>
          <p:cNvPr id="7" name="Picture 6">
            <a:extLst>
              <a:ext uri="{FF2B5EF4-FFF2-40B4-BE49-F238E27FC236}">
                <a16:creationId xmlns:a16="http://schemas.microsoft.com/office/drawing/2014/main" id="{F1EED414-BCE5-4B5E-AB05-A614ECE6E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4461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869</Words>
  <Application>Microsoft Office PowerPoint</Application>
  <PresentationFormat>Widescreen</PresentationFormat>
  <Paragraphs>69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ALL INDIA HELPLINE NUMBER 1075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Abhaa Tandon</dc:creator>
  <cp:lastModifiedBy>Suruchi Aggarwal</cp:lastModifiedBy>
  <cp:revision>64</cp:revision>
  <dcterms:created xsi:type="dcterms:W3CDTF">2020-03-12T04:41:18Z</dcterms:created>
  <dcterms:modified xsi:type="dcterms:W3CDTF">2020-06-11T07:37:27Z</dcterms:modified>
</cp:coreProperties>
</file>